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3130FFD-FA2B-49AF-B2AB-15D5E9683020}">
  <a:tblStyle styleId="{D3130FFD-FA2B-49AF-B2AB-15D5E9683020}"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55950" y="5078600"/>
            <a:ext cx="6047725" cy="48113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755950" y="5078600"/>
            <a:ext cx="6047725" cy="48113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5" name="Shape 105"/>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72" name="Shape 17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80" name="Shape 18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88" name="Shape 18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95" name="Shape 19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02" name="Shape 20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10" name="Shape 21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17" name="Shape 21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25" name="Shape 22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32" name="Shape 23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39" name="Shape 23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13" name="Shape 11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47" name="Shape 24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55" name="Shape 25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62" name="Shape 26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69" name="Shape 26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77" name="Shape 27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84" name="Shape 28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91" name="Shape 29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98" name="Shape 29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05" name="Shape 30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14" name="Shape 31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20" name="Shape 12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23" name="Shape 32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32" name="Shape 33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txBox="1"/>
          <p:nvPr>
            <p:ph idx="1" type="body"/>
          </p:nvPr>
        </p:nvSpPr>
        <p:spPr>
          <a:xfrm>
            <a:off x="755950" y="5078600"/>
            <a:ext cx="6047725" cy="48113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40" name="Shape 340"/>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28" name="Shape 12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36" name="Shape 13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43" name="Shape 14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50" name="Shape 15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57" name="Shape 15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755950" y="5078600"/>
            <a:ext cx="6047700" cy="48114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165" name="Shape 16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Content">
    <p:spTree>
      <p:nvGrpSpPr>
        <p:cNvPr id="8" name="Shape 8"/>
        <p:cNvGrpSpPr/>
        <p:nvPr/>
      </p:nvGrpSpPr>
      <p:grpSpPr>
        <a:xfrm>
          <a:off x="0" y="0"/>
          <a:ext cx="0" cy="0"/>
          <a:chOff x="0" y="0"/>
          <a:chExt cx="0" cy="0"/>
        </a:xfrm>
      </p:grpSpPr>
      <p:sp>
        <p:nvSpPr>
          <p:cNvPr id="9" name="Shape 9"/>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0" name="Shape 10"/>
          <p:cNvSpPr txBox="1"/>
          <p:nvPr>
            <p:ph idx="1" type="body"/>
          </p:nvPr>
        </p:nvSpPr>
        <p:spPr>
          <a:xfrm>
            <a:off x="457200" y="1604520"/>
            <a:ext cx="8229240" cy="397728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verTx">
  <p:cSld name="Title, Content over Content">
    <p:spTree>
      <p:nvGrpSpPr>
        <p:cNvPr id="38" name="Shape 38"/>
        <p:cNvGrpSpPr/>
        <p:nvPr/>
      </p:nvGrpSpPr>
      <p:grpSpPr>
        <a:xfrm>
          <a:off x="0" y="0"/>
          <a:ext cx="0" cy="0"/>
          <a:chOff x="0" y="0"/>
          <a:chExt cx="0" cy="0"/>
        </a:xfrm>
      </p:grpSpPr>
      <p:sp>
        <p:nvSpPr>
          <p:cNvPr id="39" name="Shape 39"/>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0" name="Shape 40"/>
          <p:cNvSpPr txBox="1"/>
          <p:nvPr>
            <p:ph idx="1" type="body"/>
          </p:nvPr>
        </p:nvSpPr>
        <p:spPr>
          <a:xfrm>
            <a:off x="457200" y="1604520"/>
            <a:ext cx="822924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1" name="Shape 41"/>
          <p:cNvSpPr txBox="1"/>
          <p:nvPr>
            <p:ph idx="2" type="body"/>
          </p:nvPr>
        </p:nvSpPr>
        <p:spPr>
          <a:xfrm>
            <a:off x="457200" y="3682080"/>
            <a:ext cx="822924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fourObj">
  <p:cSld name="Title, 4 Content">
    <p:spTree>
      <p:nvGrpSpPr>
        <p:cNvPr id="42" name="Shape 42"/>
        <p:cNvGrpSpPr/>
        <p:nvPr/>
      </p:nvGrpSpPr>
      <p:grpSpPr>
        <a:xfrm>
          <a:off x="0" y="0"/>
          <a:ext cx="0" cy="0"/>
          <a:chOff x="0" y="0"/>
          <a:chExt cx="0" cy="0"/>
        </a:xfrm>
      </p:grpSpPr>
      <p:sp>
        <p:nvSpPr>
          <p:cNvPr id="43" name="Shape 43"/>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4" name="Shape 44"/>
          <p:cNvSpPr txBox="1"/>
          <p:nvPr>
            <p:ph idx="1" type="body"/>
          </p:nvPr>
        </p:nvSpPr>
        <p:spPr>
          <a:xfrm>
            <a:off x="457200" y="160452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5" name="Shape 45"/>
          <p:cNvSpPr txBox="1"/>
          <p:nvPr>
            <p:ph idx="2" type="body"/>
          </p:nvPr>
        </p:nvSpPr>
        <p:spPr>
          <a:xfrm>
            <a:off x="4674240" y="160452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6" name="Shape 46"/>
          <p:cNvSpPr txBox="1"/>
          <p:nvPr>
            <p:ph idx="3" type="body"/>
          </p:nvPr>
        </p:nvSpPr>
        <p:spPr>
          <a:xfrm>
            <a:off x="4674240" y="368208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47" name="Shape 47"/>
          <p:cNvSpPr txBox="1"/>
          <p:nvPr>
            <p:ph idx="4" type="body"/>
          </p:nvPr>
        </p:nvSpPr>
        <p:spPr>
          <a:xfrm>
            <a:off x="457200" y="368208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6 Content">
    <p:spTree>
      <p:nvGrpSpPr>
        <p:cNvPr id="48" name="Shape 48"/>
        <p:cNvGrpSpPr/>
        <p:nvPr/>
      </p:nvGrpSpPr>
      <p:grpSpPr>
        <a:xfrm>
          <a:off x="0" y="0"/>
          <a:ext cx="0" cy="0"/>
          <a:chOff x="0" y="0"/>
          <a:chExt cx="0" cy="0"/>
        </a:xfrm>
      </p:grpSpPr>
      <p:sp>
        <p:nvSpPr>
          <p:cNvPr id="49" name="Shape 49"/>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0" name="Shape 50"/>
          <p:cNvSpPr txBox="1"/>
          <p:nvPr>
            <p:ph idx="1" type="body"/>
          </p:nvPr>
        </p:nvSpPr>
        <p:spPr>
          <a:xfrm>
            <a:off x="457200" y="1604520"/>
            <a:ext cx="8229240" cy="397728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1" name="Shape 51"/>
          <p:cNvSpPr txBox="1"/>
          <p:nvPr>
            <p:ph idx="2" type="body"/>
          </p:nvPr>
        </p:nvSpPr>
        <p:spPr>
          <a:xfrm>
            <a:off x="457200" y="1604520"/>
            <a:ext cx="8229240" cy="397728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pic>
        <p:nvPicPr>
          <p:cNvPr id="52" name="Shape 52"/>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53" name="Shape 53"/>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Slide">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Slide">
    <p:spTree>
      <p:nvGrpSpPr>
        <p:cNvPr id="58" name="Shape 58"/>
        <p:cNvGrpSpPr/>
        <p:nvPr/>
      </p:nvGrpSpPr>
      <p:grpSpPr>
        <a:xfrm>
          <a:off x="0" y="0"/>
          <a:ext cx="0" cy="0"/>
          <a:chOff x="0" y="0"/>
          <a:chExt cx="0" cy="0"/>
        </a:xfrm>
      </p:grpSpPr>
      <p:sp>
        <p:nvSpPr>
          <p:cNvPr id="59" name="Shape 59"/>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0" name="Shape 60"/>
          <p:cNvSpPr txBox="1"/>
          <p:nvPr>
            <p:ph idx="1" type="subTitle"/>
          </p:nvPr>
        </p:nvSpPr>
        <p:spPr>
          <a:xfrm>
            <a:off x="457200" y="1604520"/>
            <a:ext cx="8229240" cy="397728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Content">
    <p:spTree>
      <p:nvGrpSpPr>
        <p:cNvPr id="61" name="Shape 61"/>
        <p:cNvGrpSpPr/>
        <p:nvPr/>
      </p:nvGrpSpPr>
      <p:grpSpPr>
        <a:xfrm>
          <a:off x="0" y="0"/>
          <a:ext cx="0" cy="0"/>
          <a:chOff x="0" y="0"/>
          <a:chExt cx="0" cy="0"/>
        </a:xfrm>
      </p:grpSpPr>
      <p:sp>
        <p:nvSpPr>
          <p:cNvPr id="62" name="Shape 62"/>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3" name="Shape 63"/>
          <p:cNvSpPr txBox="1"/>
          <p:nvPr>
            <p:ph idx="1" type="body"/>
          </p:nvPr>
        </p:nvSpPr>
        <p:spPr>
          <a:xfrm>
            <a:off x="457200" y="1604520"/>
            <a:ext cx="8229240" cy="397728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itle, 2 Content">
    <p:spTree>
      <p:nvGrpSpPr>
        <p:cNvPr id="64" name="Shape 64"/>
        <p:cNvGrpSpPr/>
        <p:nvPr/>
      </p:nvGrpSpPr>
      <p:grpSpPr>
        <a:xfrm>
          <a:off x="0" y="0"/>
          <a:ext cx="0" cy="0"/>
          <a:chOff x="0" y="0"/>
          <a:chExt cx="0" cy="0"/>
        </a:xfrm>
      </p:grpSpPr>
      <p:sp>
        <p:nvSpPr>
          <p:cNvPr id="65" name="Shape 65"/>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6" name="Shape 66"/>
          <p:cNvSpPr txBox="1"/>
          <p:nvPr>
            <p:ph idx="1" type="body"/>
          </p:nvPr>
        </p:nvSpPr>
        <p:spPr>
          <a:xfrm>
            <a:off x="457200" y="1604520"/>
            <a:ext cx="4015800" cy="397728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67" name="Shape 67"/>
          <p:cNvSpPr txBox="1"/>
          <p:nvPr>
            <p:ph idx="2" type="body"/>
          </p:nvPr>
        </p:nvSpPr>
        <p:spPr>
          <a:xfrm>
            <a:off x="4674240" y="1604520"/>
            <a:ext cx="4015800" cy="397728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68" name="Shape 68"/>
        <p:cNvGrpSpPr/>
        <p:nvPr/>
      </p:nvGrpSpPr>
      <p:grpSpPr>
        <a:xfrm>
          <a:off x="0" y="0"/>
          <a:ext cx="0" cy="0"/>
          <a:chOff x="0" y="0"/>
          <a:chExt cx="0" cy="0"/>
        </a:xfrm>
      </p:grpSpPr>
      <p:sp>
        <p:nvSpPr>
          <p:cNvPr id="69" name="Shape 69"/>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nly">
  <p:cSld name="Centered Text">
    <p:spTree>
      <p:nvGrpSpPr>
        <p:cNvPr id="70" name="Shape 70"/>
        <p:cNvGrpSpPr/>
        <p:nvPr/>
      </p:nvGrpSpPr>
      <p:grpSpPr>
        <a:xfrm>
          <a:off x="0" y="0"/>
          <a:ext cx="0" cy="0"/>
          <a:chOff x="0" y="0"/>
          <a:chExt cx="0" cy="0"/>
        </a:xfrm>
      </p:grpSpPr>
      <p:sp>
        <p:nvSpPr>
          <p:cNvPr id="71" name="Shape 71"/>
          <p:cNvSpPr txBox="1"/>
          <p:nvPr>
            <p:ph idx="1" type="subTitle"/>
          </p:nvPr>
        </p:nvSpPr>
        <p:spPr>
          <a:xfrm>
            <a:off x="685800" y="2130480"/>
            <a:ext cx="7771680" cy="68115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AndObj">
  <p:cSld name="Title, 2 Content and Content">
    <p:spTree>
      <p:nvGrpSpPr>
        <p:cNvPr id="72" name="Shape 72"/>
        <p:cNvGrpSpPr/>
        <p:nvPr/>
      </p:nvGrpSpPr>
      <p:grpSpPr>
        <a:xfrm>
          <a:off x="0" y="0"/>
          <a:ext cx="0" cy="0"/>
          <a:chOff x="0" y="0"/>
          <a:chExt cx="0" cy="0"/>
        </a:xfrm>
      </p:grpSpPr>
      <p:sp>
        <p:nvSpPr>
          <p:cNvPr id="73" name="Shape 73"/>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4" name="Shape 74"/>
          <p:cNvSpPr txBox="1"/>
          <p:nvPr>
            <p:ph idx="1" type="body"/>
          </p:nvPr>
        </p:nvSpPr>
        <p:spPr>
          <a:xfrm>
            <a:off x="457200" y="160452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5" name="Shape 75"/>
          <p:cNvSpPr txBox="1"/>
          <p:nvPr>
            <p:ph idx="2" type="body"/>
          </p:nvPr>
        </p:nvSpPr>
        <p:spPr>
          <a:xfrm>
            <a:off x="457200" y="368208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6" name="Shape 76"/>
          <p:cNvSpPr txBox="1"/>
          <p:nvPr>
            <p:ph idx="3" type="body"/>
          </p:nvPr>
        </p:nvSpPr>
        <p:spPr>
          <a:xfrm>
            <a:off x="4674240" y="1604520"/>
            <a:ext cx="4015800" cy="397728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Slide">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AndTwoObj">
  <p:cSld name="Title Content and 2 Content">
    <p:spTree>
      <p:nvGrpSpPr>
        <p:cNvPr id="77" name="Shape 77"/>
        <p:cNvGrpSpPr/>
        <p:nvPr/>
      </p:nvGrpSpPr>
      <p:grpSpPr>
        <a:xfrm>
          <a:off x="0" y="0"/>
          <a:ext cx="0" cy="0"/>
          <a:chOff x="0" y="0"/>
          <a:chExt cx="0" cy="0"/>
        </a:xfrm>
      </p:grpSpPr>
      <p:sp>
        <p:nvSpPr>
          <p:cNvPr id="78" name="Shape 78"/>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9" name="Shape 79"/>
          <p:cNvSpPr txBox="1"/>
          <p:nvPr>
            <p:ph idx="1" type="body"/>
          </p:nvPr>
        </p:nvSpPr>
        <p:spPr>
          <a:xfrm>
            <a:off x="457200" y="1604520"/>
            <a:ext cx="4015800" cy="397728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0" name="Shape 80"/>
          <p:cNvSpPr txBox="1"/>
          <p:nvPr>
            <p:ph idx="2" type="body"/>
          </p:nvPr>
        </p:nvSpPr>
        <p:spPr>
          <a:xfrm>
            <a:off x="4674240" y="160452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1" name="Shape 81"/>
          <p:cNvSpPr txBox="1"/>
          <p:nvPr>
            <p:ph idx="3" type="body"/>
          </p:nvPr>
        </p:nvSpPr>
        <p:spPr>
          <a:xfrm>
            <a:off x="4674240" y="368208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OverTx">
  <p:cSld name="Title, 2 Content over Content">
    <p:spTree>
      <p:nvGrpSpPr>
        <p:cNvPr id="82" name="Shape 82"/>
        <p:cNvGrpSpPr/>
        <p:nvPr/>
      </p:nvGrpSpPr>
      <p:grpSpPr>
        <a:xfrm>
          <a:off x="0" y="0"/>
          <a:ext cx="0" cy="0"/>
          <a:chOff x="0" y="0"/>
          <a:chExt cx="0" cy="0"/>
        </a:xfrm>
      </p:grpSpPr>
      <p:sp>
        <p:nvSpPr>
          <p:cNvPr id="83" name="Shape 83"/>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4" name="Shape 84"/>
          <p:cNvSpPr txBox="1"/>
          <p:nvPr>
            <p:ph idx="1" type="body"/>
          </p:nvPr>
        </p:nvSpPr>
        <p:spPr>
          <a:xfrm>
            <a:off x="457200" y="160452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5" name="Shape 85"/>
          <p:cNvSpPr txBox="1"/>
          <p:nvPr>
            <p:ph idx="2" type="body"/>
          </p:nvPr>
        </p:nvSpPr>
        <p:spPr>
          <a:xfrm>
            <a:off x="4674240" y="160452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6" name="Shape 86"/>
          <p:cNvSpPr txBox="1"/>
          <p:nvPr>
            <p:ph idx="3" type="body"/>
          </p:nvPr>
        </p:nvSpPr>
        <p:spPr>
          <a:xfrm>
            <a:off x="457200" y="3682080"/>
            <a:ext cx="822924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verTx">
  <p:cSld name="Title, Content over Content">
    <p:spTree>
      <p:nvGrpSpPr>
        <p:cNvPr id="87" name="Shape 87"/>
        <p:cNvGrpSpPr/>
        <p:nvPr/>
      </p:nvGrpSpPr>
      <p:grpSpPr>
        <a:xfrm>
          <a:off x="0" y="0"/>
          <a:ext cx="0" cy="0"/>
          <a:chOff x="0" y="0"/>
          <a:chExt cx="0" cy="0"/>
        </a:xfrm>
      </p:grpSpPr>
      <p:sp>
        <p:nvSpPr>
          <p:cNvPr id="88" name="Shape 88"/>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89" name="Shape 89"/>
          <p:cNvSpPr txBox="1"/>
          <p:nvPr>
            <p:ph idx="1" type="body"/>
          </p:nvPr>
        </p:nvSpPr>
        <p:spPr>
          <a:xfrm>
            <a:off x="457200" y="1604520"/>
            <a:ext cx="822924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0" name="Shape 90"/>
          <p:cNvSpPr txBox="1"/>
          <p:nvPr>
            <p:ph idx="2" type="body"/>
          </p:nvPr>
        </p:nvSpPr>
        <p:spPr>
          <a:xfrm>
            <a:off x="457200" y="3682080"/>
            <a:ext cx="822924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fourObj">
  <p:cSld name="Title, 4 Content">
    <p:spTree>
      <p:nvGrpSpPr>
        <p:cNvPr id="91" name="Shape 91"/>
        <p:cNvGrpSpPr/>
        <p:nvPr/>
      </p:nvGrpSpPr>
      <p:grpSpPr>
        <a:xfrm>
          <a:off x="0" y="0"/>
          <a:ext cx="0" cy="0"/>
          <a:chOff x="0" y="0"/>
          <a:chExt cx="0" cy="0"/>
        </a:xfrm>
      </p:grpSpPr>
      <p:sp>
        <p:nvSpPr>
          <p:cNvPr id="92" name="Shape 92"/>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3" name="Shape 93"/>
          <p:cNvSpPr txBox="1"/>
          <p:nvPr>
            <p:ph idx="1" type="body"/>
          </p:nvPr>
        </p:nvSpPr>
        <p:spPr>
          <a:xfrm>
            <a:off x="457200" y="160452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4" name="Shape 94"/>
          <p:cNvSpPr txBox="1"/>
          <p:nvPr>
            <p:ph idx="2" type="body"/>
          </p:nvPr>
        </p:nvSpPr>
        <p:spPr>
          <a:xfrm>
            <a:off x="4674240" y="160452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5" name="Shape 95"/>
          <p:cNvSpPr txBox="1"/>
          <p:nvPr>
            <p:ph idx="3" type="body"/>
          </p:nvPr>
        </p:nvSpPr>
        <p:spPr>
          <a:xfrm>
            <a:off x="4674240" y="368208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6" name="Shape 96"/>
          <p:cNvSpPr txBox="1"/>
          <p:nvPr>
            <p:ph idx="4" type="body"/>
          </p:nvPr>
        </p:nvSpPr>
        <p:spPr>
          <a:xfrm>
            <a:off x="457200" y="368208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6 Content">
    <p:spTree>
      <p:nvGrpSpPr>
        <p:cNvPr id="97" name="Shape 97"/>
        <p:cNvGrpSpPr/>
        <p:nvPr/>
      </p:nvGrpSpPr>
      <p:grpSpPr>
        <a:xfrm>
          <a:off x="0" y="0"/>
          <a:ext cx="0" cy="0"/>
          <a:chOff x="0" y="0"/>
          <a:chExt cx="0" cy="0"/>
        </a:xfrm>
      </p:grpSpPr>
      <p:sp>
        <p:nvSpPr>
          <p:cNvPr id="98" name="Shape 98"/>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99" name="Shape 99"/>
          <p:cNvSpPr txBox="1"/>
          <p:nvPr>
            <p:ph idx="1" type="body"/>
          </p:nvPr>
        </p:nvSpPr>
        <p:spPr>
          <a:xfrm>
            <a:off x="457200" y="1604520"/>
            <a:ext cx="8229240" cy="397728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00" name="Shape 100"/>
          <p:cNvSpPr txBox="1"/>
          <p:nvPr>
            <p:ph idx="2" type="body"/>
          </p:nvPr>
        </p:nvSpPr>
        <p:spPr>
          <a:xfrm>
            <a:off x="457200" y="1604520"/>
            <a:ext cx="8229240" cy="397728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pic>
        <p:nvPicPr>
          <p:cNvPr id="101" name="Shape 101"/>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102" name="Shape 102"/>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Slide">
    <p:spTree>
      <p:nvGrpSpPr>
        <p:cNvPr id="12" name="Shape 12"/>
        <p:cNvGrpSpPr/>
        <p:nvPr/>
      </p:nvGrpSpPr>
      <p:grpSpPr>
        <a:xfrm>
          <a:off x="0" y="0"/>
          <a:ext cx="0" cy="0"/>
          <a:chOff x="0" y="0"/>
          <a:chExt cx="0" cy="0"/>
        </a:xfrm>
      </p:grpSpPr>
      <p:sp>
        <p:nvSpPr>
          <p:cNvPr id="13" name="Shape 13"/>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4" name="Shape 14"/>
          <p:cNvSpPr txBox="1"/>
          <p:nvPr>
            <p:ph idx="1" type="subTitle"/>
          </p:nvPr>
        </p:nvSpPr>
        <p:spPr>
          <a:xfrm>
            <a:off x="457200" y="1604520"/>
            <a:ext cx="8229240" cy="397728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itle, 2 Content">
    <p:spTree>
      <p:nvGrpSpPr>
        <p:cNvPr id="15" name="Shape 15"/>
        <p:cNvGrpSpPr/>
        <p:nvPr/>
      </p:nvGrpSpPr>
      <p:grpSpPr>
        <a:xfrm>
          <a:off x="0" y="0"/>
          <a:ext cx="0" cy="0"/>
          <a:chOff x="0" y="0"/>
          <a:chExt cx="0" cy="0"/>
        </a:xfrm>
      </p:grpSpPr>
      <p:sp>
        <p:nvSpPr>
          <p:cNvPr id="16" name="Shape 16"/>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7" name="Shape 17"/>
          <p:cNvSpPr txBox="1"/>
          <p:nvPr>
            <p:ph idx="1" type="body"/>
          </p:nvPr>
        </p:nvSpPr>
        <p:spPr>
          <a:xfrm>
            <a:off x="457200" y="1604520"/>
            <a:ext cx="4015800" cy="397728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18" name="Shape 18"/>
          <p:cNvSpPr txBox="1"/>
          <p:nvPr>
            <p:ph idx="2" type="body"/>
          </p:nvPr>
        </p:nvSpPr>
        <p:spPr>
          <a:xfrm>
            <a:off x="4674240" y="1604520"/>
            <a:ext cx="4015800" cy="397728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9" name="Shape 19"/>
        <p:cNvGrpSpPr/>
        <p:nvPr/>
      </p:nvGrpSpPr>
      <p:grpSpPr>
        <a:xfrm>
          <a:off x="0" y="0"/>
          <a:ext cx="0" cy="0"/>
          <a:chOff x="0" y="0"/>
          <a:chExt cx="0" cy="0"/>
        </a:xfrm>
      </p:grpSpPr>
      <p:sp>
        <p:nvSpPr>
          <p:cNvPr id="20" name="Shape 20"/>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nly">
  <p:cSld name="Centered Text">
    <p:spTree>
      <p:nvGrpSpPr>
        <p:cNvPr id="21" name="Shape 21"/>
        <p:cNvGrpSpPr/>
        <p:nvPr/>
      </p:nvGrpSpPr>
      <p:grpSpPr>
        <a:xfrm>
          <a:off x="0" y="0"/>
          <a:ext cx="0" cy="0"/>
          <a:chOff x="0" y="0"/>
          <a:chExt cx="0" cy="0"/>
        </a:xfrm>
      </p:grpSpPr>
      <p:sp>
        <p:nvSpPr>
          <p:cNvPr id="22" name="Shape 22"/>
          <p:cNvSpPr txBox="1"/>
          <p:nvPr>
            <p:ph idx="1" type="subTitle"/>
          </p:nvPr>
        </p:nvSpPr>
        <p:spPr>
          <a:xfrm>
            <a:off x="685800" y="2130480"/>
            <a:ext cx="7771680" cy="68115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AndObj">
  <p:cSld name="Title, 2 Content and Content">
    <p:spTree>
      <p:nvGrpSpPr>
        <p:cNvPr id="23" name="Shape 23"/>
        <p:cNvGrpSpPr/>
        <p:nvPr/>
      </p:nvGrpSpPr>
      <p:grpSpPr>
        <a:xfrm>
          <a:off x="0" y="0"/>
          <a:ext cx="0" cy="0"/>
          <a:chOff x="0" y="0"/>
          <a:chExt cx="0" cy="0"/>
        </a:xfrm>
      </p:grpSpPr>
      <p:sp>
        <p:nvSpPr>
          <p:cNvPr id="24" name="Shape 24"/>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5" name="Shape 25"/>
          <p:cNvSpPr txBox="1"/>
          <p:nvPr>
            <p:ph idx="1" type="body"/>
          </p:nvPr>
        </p:nvSpPr>
        <p:spPr>
          <a:xfrm>
            <a:off x="457200" y="160452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6" name="Shape 26"/>
          <p:cNvSpPr txBox="1"/>
          <p:nvPr>
            <p:ph idx="2" type="body"/>
          </p:nvPr>
        </p:nvSpPr>
        <p:spPr>
          <a:xfrm>
            <a:off x="457200" y="368208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27" name="Shape 27"/>
          <p:cNvSpPr txBox="1"/>
          <p:nvPr>
            <p:ph idx="3" type="body"/>
          </p:nvPr>
        </p:nvSpPr>
        <p:spPr>
          <a:xfrm>
            <a:off x="4674240" y="1604520"/>
            <a:ext cx="4015800" cy="397728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AndTwoObj">
  <p:cSld name="Title Content and 2 Content">
    <p:spTree>
      <p:nvGrpSpPr>
        <p:cNvPr id="28" name="Shape 28"/>
        <p:cNvGrpSpPr/>
        <p:nvPr/>
      </p:nvGrpSpPr>
      <p:grpSpPr>
        <a:xfrm>
          <a:off x="0" y="0"/>
          <a:ext cx="0" cy="0"/>
          <a:chOff x="0" y="0"/>
          <a:chExt cx="0" cy="0"/>
        </a:xfrm>
      </p:grpSpPr>
      <p:sp>
        <p:nvSpPr>
          <p:cNvPr id="29" name="Shape 29"/>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0" name="Shape 30"/>
          <p:cNvSpPr txBox="1"/>
          <p:nvPr>
            <p:ph idx="1" type="body"/>
          </p:nvPr>
        </p:nvSpPr>
        <p:spPr>
          <a:xfrm>
            <a:off x="457200" y="1604520"/>
            <a:ext cx="4015800" cy="397728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1" name="Shape 31"/>
          <p:cNvSpPr txBox="1"/>
          <p:nvPr>
            <p:ph idx="2" type="body"/>
          </p:nvPr>
        </p:nvSpPr>
        <p:spPr>
          <a:xfrm>
            <a:off x="4674240" y="160452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2" name="Shape 32"/>
          <p:cNvSpPr txBox="1"/>
          <p:nvPr>
            <p:ph idx="3" type="body"/>
          </p:nvPr>
        </p:nvSpPr>
        <p:spPr>
          <a:xfrm>
            <a:off x="4674240" y="368208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OverTx">
  <p:cSld name="Title, 2 Content over Content">
    <p:spTree>
      <p:nvGrpSpPr>
        <p:cNvPr id="33" name="Shape 33"/>
        <p:cNvGrpSpPr/>
        <p:nvPr/>
      </p:nvGrpSpPr>
      <p:grpSpPr>
        <a:xfrm>
          <a:off x="0" y="0"/>
          <a:ext cx="0" cy="0"/>
          <a:chOff x="0" y="0"/>
          <a:chExt cx="0" cy="0"/>
        </a:xfrm>
      </p:grpSpPr>
      <p:sp>
        <p:nvSpPr>
          <p:cNvPr id="34" name="Shape 34"/>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5" name="Shape 35"/>
          <p:cNvSpPr txBox="1"/>
          <p:nvPr>
            <p:ph idx="1" type="body"/>
          </p:nvPr>
        </p:nvSpPr>
        <p:spPr>
          <a:xfrm>
            <a:off x="457200" y="160452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6" name="Shape 36"/>
          <p:cNvSpPr txBox="1"/>
          <p:nvPr>
            <p:ph idx="2" type="body"/>
          </p:nvPr>
        </p:nvSpPr>
        <p:spPr>
          <a:xfrm>
            <a:off x="4674240" y="1604520"/>
            <a:ext cx="401580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37" name="Shape 37"/>
          <p:cNvSpPr txBox="1"/>
          <p:nvPr>
            <p:ph idx="3" type="body"/>
          </p:nvPr>
        </p:nvSpPr>
        <p:spPr>
          <a:xfrm>
            <a:off x="457200" y="3682080"/>
            <a:ext cx="8229240" cy="1896840"/>
          </a:xfrm>
          <a:prstGeom prst="rect">
            <a:avLst/>
          </a:prstGeom>
          <a:noFill/>
          <a:ln>
            <a:noFill/>
          </a:ln>
        </p:spPr>
        <p:txBody>
          <a:bodyPr anchorCtr="0" anchor="t"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685800" y="2130480"/>
            <a:ext cx="7771680" cy="146916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7" name="Shape 7"/>
          <p:cNvSpPr txBox="1"/>
          <p:nvPr>
            <p:ph idx="1" type="body"/>
          </p:nvPr>
        </p:nvSpPr>
        <p:spPr>
          <a:xfrm>
            <a:off x="457200" y="1604520"/>
            <a:ext cx="8229240" cy="3977280"/>
          </a:xfrm>
          <a:prstGeom prst="rect">
            <a:avLst/>
          </a:prstGeom>
          <a:noFill/>
          <a:ln>
            <a:noFill/>
          </a:ln>
        </p:spPr>
        <p:txBody>
          <a:bodyPr anchorCtr="0" anchor="t" bIns="91425" lIns="91425" rIns="91425" wrap="square" tIns="91425"/>
          <a:lstStyle>
            <a:lvl1pPr indent="0" lvl="0" marL="0" marR="0" rtl="0" algn="l">
              <a:spcBef>
                <a:spcPts val="0"/>
              </a:spcBef>
              <a:buChar char="●"/>
              <a:defRPr b="0" i="0" sz="1800" u="none" cap="none" strike="noStrike"/>
            </a:lvl1pPr>
            <a:lvl2pPr indent="0" lvl="1" marL="0" marR="0" rtl="0" algn="l">
              <a:spcBef>
                <a:spcPts val="0"/>
              </a:spcBef>
              <a:buChar char="○"/>
              <a:defRPr b="0" i="0" sz="1800" u="none" cap="none" strike="noStrike"/>
            </a:lvl2pPr>
            <a:lvl3pPr indent="0" lvl="2" marL="0" marR="0" rtl="0" algn="l">
              <a:spcBef>
                <a:spcPts val="0"/>
              </a:spcBef>
              <a:buChar char="■"/>
              <a:defRPr b="0" i="0" sz="1800" u="none" cap="none" strike="noStrike"/>
            </a:lvl3pPr>
            <a:lvl4pPr indent="0" lvl="3" marL="0" marR="0" rtl="0" algn="l">
              <a:spcBef>
                <a:spcPts val="0"/>
              </a:spcBef>
              <a:buChar char="●"/>
              <a:defRPr b="0" i="0" sz="1800" u="none" cap="none" strike="noStrike"/>
            </a:lvl4pPr>
            <a:lvl5pPr indent="0" lvl="4" marL="0" marR="0" rtl="0" algn="l">
              <a:spcBef>
                <a:spcPts val="0"/>
              </a:spcBef>
              <a:buChar char="○"/>
              <a:defRPr b="0" i="0" sz="1800" u="none" cap="none" strike="noStrike"/>
            </a:lvl5pPr>
            <a:lvl6pPr indent="0" lvl="5" marL="0" marR="0" rtl="0" algn="l">
              <a:spcBef>
                <a:spcPts val="0"/>
              </a:spcBef>
              <a:buChar char="■"/>
              <a:defRPr b="0" i="0" sz="1800" u="none" cap="none" strike="noStrike"/>
            </a:lvl6pPr>
            <a:lvl7pPr indent="0" lvl="6" marL="0" marR="0" rtl="0" algn="l">
              <a:spcBef>
                <a:spcPts val="0"/>
              </a:spcBef>
              <a:buChar char="●"/>
              <a:defRPr b="0" i="0" sz="1800" u="none" cap="none" strike="noStrike"/>
            </a:lvl7pPr>
            <a:lvl8pPr indent="0" lvl="7" marL="0" marR="0" rtl="0" algn="l">
              <a:spcBef>
                <a:spcPts val="0"/>
              </a:spcBef>
              <a:buChar char="○"/>
              <a:defRPr b="0" i="0" sz="1800" u="none" cap="none" strike="noStrike"/>
            </a:lvl8pPr>
            <a:lvl9pPr indent="0" lvl="8" marL="0" marR="0" rtl="0" algn="l">
              <a:spcBef>
                <a:spcPts val="0"/>
              </a:spcBef>
              <a:buChar char="■"/>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457200" y="273600"/>
            <a:ext cx="8229240" cy="1144800"/>
          </a:xfrm>
          <a:prstGeom prst="rect">
            <a:avLst/>
          </a:prstGeom>
          <a:noFill/>
          <a:ln>
            <a:noFill/>
          </a:ln>
        </p:spPr>
        <p:txBody>
          <a:bodyPr anchorCtr="0" anchor="ctr" bIns="91425" lIns="91425" rIns="91425" wrap="square" tIns="91425"/>
          <a:lstStyle>
            <a:lvl1pPr indent="0" lvl="0" marL="0" marR="0" rtl="0" algn="l">
              <a:spcBef>
                <a:spcPts val="0"/>
              </a:spcBef>
              <a:buNone/>
              <a:defRPr b="0" i="0" sz="1800" u="none" cap="none" strike="noStrike"/>
            </a:lvl1pPr>
            <a:lvl2pPr indent="0" lvl="1" marL="0" marR="0" rtl="0" algn="l">
              <a:spcBef>
                <a:spcPts val="0"/>
              </a:spcBef>
              <a:buNone/>
              <a:defRPr b="0" i="0" sz="1800" u="none" cap="none" strike="noStrike"/>
            </a:lvl2pPr>
            <a:lvl3pPr indent="0" lvl="2" marL="0" marR="0" rtl="0" algn="l">
              <a:spcBef>
                <a:spcPts val="0"/>
              </a:spcBef>
              <a:buNone/>
              <a:defRPr b="0" i="0" sz="1800" u="none" cap="none" strike="noStrike"/>
            </a:lvl3pPr>
            <a:lvl4pPr indent="0" lvl="3" marL="0" marR="0" rtl="0" algn="l">
              <a:spcBef>
                <a:spcPts val="0"/>
              </a:spcBef>
              <a:buNone/>
              <a:defRPr b="0" i="0" sz="1800" u="none" cap="none" strike="noStrike"/>
            </a:lvl4pPr>
            <a:lvl5pPr indent="0" lvl="4" marL="0" marR="0" rtl="0" algn="l">
              <a:spcBef>
                <a:spcPts val="0"/>
              </a:spcBef>
              <a:buNone/>
              <a:defRPr b="0" i="0" sz="1800" u="none" cap="none" strike="noStrike"/>
            </a:lvl5pPr>
            <a:lvl6pPr indent="0" lvl="5" marL="0" marR="0" rtl="0" algn="l">
              <a:spcBef>
                <a:spcPts val="0"/>
              </a:spcBef>
              <a:buNone/>
              <a:defRPr b="0" i="0" sz="1800" u="none" cap="none" strike="noStrike"/>
            </a:lvl6pPr>
            <a:lvl7pPr indent="0" lvl="6" marL="0" marR="0" rtl="0" algn="l">
              <a:spcBef>
                <a:spcPts val="0"/>
              </a:spcBef>
              <a:buNone/>
              <a:defRPr b="0" i="0" sz="1800" u="none" cap="none" strike="noStrike"/>
            </a:lvl7pPr>
            <a:lvl8pPr indent="0" lvl="7" marL="0" marR="0" rtl="0" algn="l">
              <a:spcBef>
                <a:spcPts val="0"/>
              </a:spcBef>
              <a:buNone/>
              <a:defRPr b="0" i="0" sz="1800" u="none" cap="none" strike="noStrike"/>
            </a:lvl8pPr>
            <a:lvl9pPr indent="0" lvl="8" marL="0" marR="0" rtl="0" algn="l">
              <a:spcBef>
                <a:spcPts val="0"/>
              </a:spcBef>
              <a:buNone/>
              <a:defRPr b="0" i="0" sz="1800" u="none" cap="none" strike="noStrike"/>
            </a:lvl9pPr>
          </a:lstStyle>
          <a:p/>
        </p:txBody>
      </p:sp>
      <p:sp>
        <p:nvSpPr>
          <p:cNvPr id="56" name="Shape 56"/>
          <p:cNvSpPr txBox="1"/>
          <p:nvPr>
            <p:ph idx="1" type="body"/>
          </p:nvPr>
        </p:nvSpPr>
        <p:spPr>
          <a:xfrm>
            <a:off x="457200" y="1604520"/>
            <a:ext cx="8229240" cy="3977280"/>
          </a:xfrm>
          <a:prstGeom prst="rect">
            <a:avLst/>
          </a:prstGeom>
          <a:noFill/>
          <a:ln>
            <a:noFill/>
          </a:ln>
        </p:spPr>
        <p:txBody>
          <a:bodyPr anchorCtr="0" anchor="t" bIns="91425" lIns="91425" rIns="91425" wrap="square" tIns="91425"/>
          <a:lstStyle>
            <a:lvl1pPr indent="0" lvl="0" marL="0" marR="0" rtl="0" algn="l">
              <a:spcBef>
                <a:spcPts val="0"/>
              </a:spcBef>
              <a:buChar char="●"/>
              <a:defRPr b="0" i="0" sz="1800" u="none" cap="none" strike="noStrike"/>
            </a:lvl1pPr>
            <a:lvl2pPr indent="0" lvl="1" marL="0" marR="0" rtl="0" algn="l">
              <a:spcBef>
                <a:spcPts val="0"/>
              </a:spcBef>
              <a:buChar char="○"/>
              <a:defRPr b="0" i="0" sz="1800" u="none" cap="none" strike="noStrike"/>
            </a:lvl2pPr>
            <a:lvl3pPr indent="0" lvl="2" marL="0" marR="0" rtl="0" algn="l">
              <a:spcBef>
                <a:spcPts val="0"/>
              </a:spcBef>
              <a:buChar char="■"/>
              <a:defRPr b="0" i="0" sz="1800" u="none" cap="none" strike="noStrike"/>
            </a:lvl3pPr>
            <a:lvl4pPr indent="0" lvl="3" marL="0" marR="0" rtl="0" algn="l">
              <a:spcBef>
                <a:spcPts val="0"/>
              </a:spcBef>
              <a:buChar char="●"/>
              <a:defRPr b="0" i="0" sz="1800" u="none" cap="none" strike="noStrike"/>
            </a:lvl4pPr>
            <a:lvl5pPr indent="0" lvl="4" marL="0" marR="0" rtl="0" algn="l">
              <a:spcBef>
                <a:spcPts val="0"/>
              </a:spcBef>
              <a:buChar char="○"/>
              <a:defRPr b="0" i="0" sz="1800" u="none" cap="none" strike="noStrike"/>
            </a:lvl5pPr>
            <a:lvl6pPr indent="0" lvl="5" marL="0" marR="0" rtl="0" algn="l">
              <a:spcBef>
                <a:spcPts val="0"/>
              </a:spcBef>
              <a:buChar char="■"/>
              <a:defRPr b="0" i="0" sz="1800" u="none" cap="none" strike="noStrike"/>
            </a:lvl6pPr>
            <a:lvl7pPr indent="0" lvl="6" marL="0" marR="0" rtl="0" algn="l">
              <a:spcBef>
                <a:spcPts val="0"/>
              </a:spcBef>
              <a:buChar char="●"/>
              <a:defRPr b="0" i="0" sz="1800" u="none" cap="none" strike="noStrike"/>
            </a:lvl7pPr>
            <a:lvl8pPr indent="0" lvl="7" marL="0" marR="0" rtl="0" algn="l">
              <a:spcBef>
                <a:spcPts val="0"/>
              </a:spcBef>
              <a:buChar char="○"/>
              <a:defRPr b="0" i="0" sz="1800" u="none" cap="none" strike="noStrike"/>
            </a:lvl8pPr>
            <a:lvl9pPr indent="0" lvl="8" marL="0" marR="0" rtl="0" algn="l">
              <a:spcBef>
                <a:spcPts val="0"/>
              </a:spcBef>
              <a:buChar char="■"/>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p:nvPr/>
        </p:nvSpPr>
        <p:spPr>
          <a:xfrm>
            <a:off x="685800" y="2130480"/>
            <a:ext cx="7771680" cy="1469160"/>
          </a:xfrm>
          <a:prstGeom prst="rect">
            <a:avLst/>
          </a:prstGeom>
          <a:noFill/>
          <a:ln>
            <a:noFill/>
          </a:ln>
        </p:spPr>
        <p:txBody>
          <a:bodyPr anchorCtr="0" anchor="ctr" bIns="45000" lIns="90000" rIns="90000" wrap="square" tIns="45000">
            <a:noAutofit/>
          </a:bodyPr>
          <a:lstStyle/>
          <a:p>
            <a:pPr indent="0" lvl="0" marL="0" marR="0" rtl="0" algn="ctr">
              <a:lnSpc>
                <a:spcPct val="100000"/>
              </a:lnSpc>
              <a:spcBef>
                <a:spcPts val="0"/>
              </a:spcBef>
              <a:buSzPct val="25000"/>
              <a:buNone/>
            </a:pPr>
            <a:r>
              <a:rPr b="0" i="0" lang="en-US" sz="4400" u="none" cap="none" strike="noStrike">
                <a:solidFill>
                  <a:srgbClr val="000000"/>
                </a:solidFill>
                <a:latin typeface="Calibri"/>
                <a:ea typeface="Calibri"/>
                <a:cs typeface="Calibri"/>
                <a:sym typeface="Calibri"/>
              </a:rPr>
              <a:t> </a:t>
            </a:r>
          </a:p>
        </p:txBody>
      </p:sp>
      <p:sp>
        <p:nvSpPr>
          <p:cNvPr id="108" name="Shape 108"/>
          <p:cNvSpPr/>
          <p:nvPr/>
        </p:nvSpPr>
        <p:spPr>
          <a:xfrm>
            <a:off x="1371600" y="3886200"/>
            <a:ext cx="6400080" cy="175176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pic>
        <p:nvPicPr>
          <p:cNvPr id="109" name="Shape 109"/>
          <p:cNvPicPr preferRelativeResize="0"/>
          <p:nvPr/>
        </p:nvPicPr>
        <p:blipFill rotWithShape="1">
          <a:blip r:embed="rId3">
            <a:alphaModFix/>
          </a:blip>
          <a:srcRect b="0" l="0" r="0" t="0"/>
          <a:stretch/>
        </p:blipFill>
        <p:spPr>
          <a:xfrm>
            <a:off x="-12600" y="0"/>
            <a:ext cx="9192600" cy="6857280"/>
          </a:xfrm>
          <a:prstGeom prst="rect">
            <a:avLst/>
          </a:prstGeom>
          <a:noFill/>
          <a:ln>
            <a:noFill/>
          </a:ln>
        </p:spPr>
      </p:pic>
      <p:sp>
        <p:nvSpPr>
          <p:cNvPr id="110" name="Shape 110"/>
          <p:cNvSpPr/>
          <p:nvPr/>
        </p:nvSpPr>
        <p:spPr>
          <a:xfrm>
            <a:off x="1218960" y="2345040"/>
            <a:ext cx="5893200" cy="1540440"/>
          </a:xfrm>
          <a:prstGeom prst="rect">
            <a:avLst/>
          </a:prstGeom>
          <a:noFill/>
          <a:ln>
            <a:noFill/>
          </a:ln>
        </p:spPr>
        <p:txBody>
          <a:bodyPr anchorCtr="0" anchor="t" bIns="91425" lIns="90000" rIns="90000" wrap="square" tIns="91425">
            <a:noAutofit/>
          </a:bodyPr>
          <a:lstStyle/>
          <a:p>
            <a:pPr indent="0" lvl="0" marL="0" marR="0" rtl="0" algn="l">
              <a:lnSpc>
                <a:spcPct val="100000"/>
              </a:lnSpc>
              <a:spcBef>
                <a:spcPts val="0"/>
              </a:spcBef>
              <a:buSzPct val="25000"/>
              <a:buNone/>
            </a:pPr>
            <a:r>
              <a:rPr lang="en-US" sz="4800">
                <a:solidFill>
                  <a:srgbClr val="FFFFFF"/>
                </a:solidFill>
              </a:rPr>
              <a:t>JavaScript</a:t>
            </a:r>
          </a:p>
          <a:p>
            <a:pPr indent="0" lvl="0" marL="0" marR="0" rtl="0" algn="l">
              <a:lnSpc>
                <a:spcPct val="100000"/>
              </a:lnSpc>
              <a:spcBef>
                <a:spcPts val="0"/>
              </a:spcBef>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buSzPct val="25000"/>
              <a:buNone/>
            </a:pPr>
            <a:r>
              <a:rPr i="1" lang="en-US" sz="2400">
                <a:solidFill>
                  <a:srgbClr val="FFFFFF"/>
                </a:solidFill>
              </a:rPr>
              <a:t>Lecture. BOM, DOM, Event Handling.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Shape 174"/>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175" name="Shape 175"/>
          <p:cNvSpPr/>
          <p:nvPr/>
        </p:nvSpPr>
        <p:spPr>
          <a:xfrm>
            <a:off x="396850" y="933475"/>
            <a:ext cx="8491800" cy="953400"/>
          </a:xfrm>
          <a:prstGeom prst="rect">
            <a:avLst/>
          </a:prstGeom>
          <a:noFill/>
          <a:ln>
            <a:noFill/>
          </a:ln>
        </p:spPr>
        <p:txBody>
          <a:bodyPr anchorCtr="0" anchor="t" bIns="91425" lIns="90000" rIns="90000" wrap="square" tIns="91425">
            <a:noAutofit/>
          </a:bodyPr>
          <a:lstStyle/>
          <a:p>
            <a:pPr indent="0" lvl="0" marL="0" marR="0" rtl="0" algn="l">
              <a:spcBef>
                <a:spcPts val="0"/>
              </a:spcBef>
              <a:buSzPct val="25000"/>
              <a:buNone/>
            </a:pPr>
            <a:r>
              <a:rPr lang="en-US" sz="4800"/>
              <a:t>Cookies</a:t>
            </a:r>
          </a:p>
        </p:txBody>
      </p:sp>
      <p:pic>
        <p:nvPicPr>
          <p:cNvPr descr="Selection_20171017_ad26888.png" id="176" name="Shape 176"/>
          <p:cNvPicPr preferRelativeResize="0"/>
          <p:nvPr/>
        </p:nvPicPr>
        <p:blipFill>
          <a:blip r:embed="rId4">
            <a:alphaModFix/>
          </a:blip>
          <a:stretch>
            <a:fillRect/>
          </a:stretch>
        </p:blipFill>
        <p:spPr>
          <a:xfrm>
            <a:off x="396850" y="2481255"/>
            <a:ext cx="8350300" cy="2505090"/>
          </a:xfrm>
          <a:prstGeom prst="rect">
            <a:avLst/>
          </a:prstGeom>
          <a:noFill/>
          <a:ln>
            <a:noFill/>
          </a:ln>
        </p:spPr>
      </p:pic>
      <p:sp>
        <p:nvSpPr>
          <p:cNvPr id="177" name="Shape 177"/>
          <p:cNvSpPr txBox="1"/>
          <p:nvPr/>
        </p:nvSpPr>
        <p:spPr>
          <a:xfrm>
            <a:off x="396850" y="1886875"/>
            <a:ext cx="8350200" cy="402300"/>
          </a:xfrm>
          <a:prstGeom prst="rect">
            <a:avLst/>
          </a:prstGeom>
          <a:noFill/>
          <a:ln>
            <a:noFill/>
          </a:ln>
        </p:spPr>
        <p:txBody>
          <a:bodyPr anchorCtr="0" anchor="t" bIns="91425" lIns="91425" rIns="91425" wrap="square" tIns="91425">
            <a:noAutofit/>
          </a:bodyPr>
          <a:lstStyle/>
          <a:p>
            <a:pPr lvl="0">
              <a:spcBef>
                <a:spcPts val="0"/>
              </a:spcBef>
              <a:buNone/>
            </a:pPr>
            <a:r>
              <a:rPr lang="en-US"/>
              <a:t>Custom function for get cookies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Shape 182"/>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183" name="Shape 183"/>
          <p:cNvSpPr/>
          <p:nvPr/>
        </p:nvSpPr>
        <p:spPr>
          <a:xfrm>
            <a:off x="396850" y="933475"/>
            <a:ext cx="8491800" cy="953400"/>
          </a:xfrm>
          <a:prstGeom prst="rect">
            <a:avLst/>
          </a:prstGeom>
          <a:noFill/>
          <a:ln>
            <a:noFill/>
          </a:ln>
        </p:spPr>
        <p:txBody>
          <a:bodyPr anchorCtr="0" anchor="t" bIns="91425" lIns="90000" rIns="90000" wrap="square" tIns="91425">
            <a:noAutofit/>
          </a:bodyPr>
          <a:lstStyle/>
          <a:p>
            <a:pPr indent="0" lvl="0" marL="0" marR="0" rtl="0" algn="l">
              <a:spcBef>
                <a:spcPts val="0"/>
              </a:spcBef>
              <a:buSzPct val="25000"/>
              <a:buNone/>
            </a:pPr>
            <a:r>
              <a:rPr lang="en-US" sz="4800"/>
              <a:t>Cookies</a:t>
            </a:r>
          </a:p>
        </p:txBody>
      </p:sp>
      <p:sp>
        <p:nvSpPr>
          <p:cNvPr id="184" name="Shape 184"/>
          <p:cNvSpPr txBox="1"/>
          <p:nvPr/>
        </p:nvSpPr>
        <p:spPr>
          <a:xfrm>
            <a:off x="396850" y="1886875"/>
            <a:ext cx="8350200" cy="402300"/>
          </a:xfrm>
          <a:prstGeom prst="rect">
            <a:avLst/>
          </a:prstGeom>
          <a:noFill/>
          <a:ln>
            <a:noFill/>
          </a:ln>
        </p:spPr>
        <p:txBody>
          <a:bodyPr anchorCtr="0" anchor="t" bIns="91425" lIns="91425" rIns="91425" wrap="square" tIns="91425">
            <a:noAutofit/>
          </a:bodyPr>
          <a:lstStyle/>
          <a:p>
            <a:pPr lvl="0" rtl="0">
              <a:spcBef>
                <a:spcPts val="0"/>
              </a:spcBef>
              <a:buNone/>
            </a:pPr>
            <a:r>
              <a:rPr lang="en-US"/>
              <a:t>Custom function for set cookies</a:t>
            </a:r>
          </a:p>
        </p:txBody>
      </p:sp>
      <p:pic>
        <p:nvPicPr>
          <p:cNvPr descr="Selection_20171018_45210ad.png" id="185" name="Shape 185"/>
          <p:cNvPicPr preferRelativeResize="0"/>
          <p:nvPr/>
        </p:nvPicPr>
        <p:blipFill>
          <a:blip r:embed="rId4">
            <a:alphaModFix/>
          </a:blip>
          <a:stretch>
            <a:fillRect/>
          </a:stretch>
        </p:blipFill>
        <p:spPr>
          <a:xfrm>
            <a:off x="396850" y="2564767"/>
            <a:ext cx="8350300" cy="23380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Shape 190"/>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191" name="Shape 191"/>
          <p:cNvSpPr/>
          <p:nvPr/>
        </p:nvSpPr>
        <p:spPr>
          <a:xfrm>
            <a:off x="396850" y="933475"/>
            <a:ext cx="8491800" cy="953400"/>
          </a:xfrm>
          <a:prstGeom prst="rect">
            <a:avLst/>
          </a:prstGeom>
          <a:noFill/>
          <a:ln>
            <a:noFill/>
          </a:ln>
        </p:spPr>
        <p:txBody>
          <a:bodyPr anchorCtr="0" anchor="t" bIns="91425" lIns="90000" rIns="90000" wrap="square" tIns="91425">
            <a:noAutofit/>
          </a:bodyPr>
          <a:lstStyle/>
          <a:p>
            <a:pPr indent="0" lvl="0" marL="0" marR="0" rtl="0" algn="l">
              <a:spcBef>
                <a:spcPts val="0"/>
              </a:spcBef>
              <a:buSzPct val="25000"/>
              <a:buNone/>
            </a:pPr>
            <a:r>
              <a:rPr lang="en-US" sz="4800"/>
              <a:t>window widespread props</a:t>
            </a:r>
          </a:p>
        </p:txBody>
      </p:sp>
      <p:graphicFrame>
        <p:nvGraphicFramePr>
          <p:cNvPr id="192" name="Shape 192"/>
          <p:cNvGraphicFramePr/>
          <p:nvPr/>
        </p:nvGraphicFramePr>
        <p:xfrm>
          <a:off x="396850" y="1886875"/>
          <a:ext cx="3000000" cy="3000000"/>
        </p:xfrm>
        <a:graphic>
          <a:graphicData uri="http://schemas.openxmlformats.org/drawingml/2006/table">
            <a:tbl>
              <a:tblPr>
                <a:noFill/>
                <a:tableStyleId>{D3130FFD-FA2B-49AF-B2AB-15D5E9683020}</a:tableStyleId>
              </a:tblPr>
              <a:tblGrid>
                <a:gridCol w="4196500"/>
                <a:gridCol w="4196500"/>
              </a:tblGrid>
              <a:tr h="708625">
                <a:tc>
                  <a:txBody>
                    <a:bodyPr>
                      <a:noAutofit/>
                    </a:bodyPr>
                    <a:lstStyle/>
                    <a:p>
                      <a:pPr lvl="0">
                        <a:spcBef>
                          <a:spcPts val="0"/>
                        </a:spcBef>
                        <a:buNone/>
                      </a:pPr>
                      <a:r>
                        <a:rPr lang="en-US"/>
                        <a:t>history</a:t>
                      </a:r>
                    </a:p>
                  </a:txBody>
                  <a:tcPr marT="91425" marB="91425" marR="91425" marL="91425"/>
                </a:tc>
                <a:tc>
                  <a:txBody>
                    <a:bodyPr>
                      <a:noAutofit/>
                    </a:bodyPr>
                    <a:lstStyle/>
                    <a:p>
                      <a:pPr lvl="0">
                        <a:spcBef>
                          <a:spcPts val="0"/>
                        </a:spcBef>
                        <a:buNone/>
                      </a:pPr>
                      <a:r>
                        <a:rPr lang="en-US"/>
                        <a:t>A</a:t>
                      </a:r>
                      <a:r>
                        <a:rPr lang="en-US"/>
                        <a:t> reference to the History object, which provides an interface for manipulating the browser session history</a:t>
                      </a:r>
                    </a:p>
                  </a:txBody>
                  <a:tcPr marT="91425" marB="91425" marR="91425" marL="91425"/>
                </a:tc>
              </a:tr>
              <a:tr h="525650">
                <a:tc>
                  <a:txBody>
                    <a:bodyPr>
                      <a:noAutofit/>
                    </a:bodyPr>
                    <a:lstStyle/>
                    <a:p>
                      <a:pPr lvl="0">
                        <a:spcBef>
                          <a:spcPts val="0"/>
                        </a:spcBef>
                        <a:buNone/>
                      </a:pPr>
                      <a:r>
                        <a:rPr lang="en-US"/>
                        <a:t>location</a:t>
                      </a:r>
                    </a:p>
                  </a:txBody>
                  <a:tcPr marT="91425" marB="91425" marR="91425" marL="91425"/>
                </a:tc>
                <a:tc>
                  <a:txBody>
                    <a:bodyPr>
                      <a:noAutofit/>
                    </a:bodyPr>
                    <a:lstStyle/>
                    <a:p>
                      <a:pPr lvl="0">
                        <a:spcBef>
                          <a:spcPts val="0"/>
                        </a:spcBef>
                        <a:buNone/>
                      </a:pPr>
                      <a:r>
                        <a:rPr lang="en-US"/>
                        <a:t>Gets/sets the location, or current URL, of the window object.</a:t>
                      </a:r>
                    </a:p>
                  </a:txBody>
                  <a:tcPr marT="91425" marB="91425" marR="91425" marL="91425"/>
                </a:tc>
              </a:tr>
              <a:tr h="342650">
                <a:tc>
                  <a:txBody>
                    <a:bodyPr>
                      <a:noAutofit/>
                    </a:bodyPr>
                    <a:lstStyle/>
                    <a:p>
                      <a:pPr lvl="0">
                        <a:spcBef>
                          <a:spcPts val="0"/>
                        </a:spcBef>
                        <a:buNone/>
                      </a:pPr>
                      <a:r>
                        <a:rPr lang="en-US"/>
                        <a:t>navigator</a:t>
                      </a:r>
                    </a:p>
                  </a:txBody>
                  <a:tcPr marT="91425" marB="91425" marR="91425" marL="91425"/>
                </a:tc>
                <a:tc>
                  <a:txBody>
                    <a:bodyPr>
                      <a:noAutofit/>
                    </a:bodyPr>
                    <a:lstStyle/>
                    <a:p>
                      <a:pPr lvl="0">
                        <a:spcBef>
                          <a:spcPts val="0"/>
                        </a:spcBef>
                        <a:buNone/>
                      </a:pPr>
                      <a:r>
                        <a:rPr lang="en-US"/>
                        <a:t>A</a:t>
                      </a:r>
                      <a:r>
                        <a:rPr lang="en-US"/>
                        <a:t> reference to the navigator object.</a:t>
                      </a:r>
                    </a:p>
                  </a:txBody>
                  <a:tcPr marT="91425" marB="91425" marR="91425" marL="91425"/>
                </a:tc>
              </a:tr>
              <a:tr h="525650">
                <a:tc>
                  <a:txBody>
                    <a:bodyPr>
                      <a:noAutofit/>
                    </a:bodyPr>
                    <a:lstStyle/>
                    <a:p>
                      <a:pPr lvl="0">
                        <a:spcBef>
                          <a:spcPts val="0"/>
                        </a:spcBef>
                        <a:buNone/>
                      </a:pPr>
                      <a:r>
                        <a:rPr lang="en-US"/>
                        <a:t>screen</a:t>
                      </a:r>
                    </a:p>
                  </a:txBody>
                  <a:tcPr marT="91425" marB="91425" marR="91425" marL="91425"/>
                </a:tc>
                <a:tc>
                  <a:txBody>
                    <a:bodyPr>
                      <a:noAutofit/>
                    </a:bodyPr>
                    <a:lstStyle/>
                    <a:p>
                      <a:pPr lvl="0">
                        <a:spcBef>
                          <a:spcPts val="0"/>
                        </a:spcBef>
                        <a:buNone/>
                      </a:pPr>
                      <a:r>
                        <a:rPr lang="en-US"/>
                        <a:t>A</a:t>
                      </a:r>
                      <a:r>
                        <a:rPr lang="en-US"/>
                        <a:t> reference to the screen object associated with the window.</a:t>
                      </a:r>
                    </a:p>
                  </a:txBody>
                  <a:tcPr marT="91425" marB="91425" marR="91425" marL="91425"/>
                </a:tc>
              </a:tr>
              <a:tr h="525650">
                <a:tc>
                  <a:txBody>
                    <a:bodyPr>
                      <a:noAutofit/>
                    </a:bodyPr>
                    <a:lstStyle/>
                    <a:p>
                      <a:pPr lvl="0">
                        <a:spcBef>
                          <a:spcPts val="0"/>
                        </a:spcBef>
                        <a:buNone/>
                      </a:pPr>
                      <a:r>
                        <a:rPr lang="en-US"/>
                        <a:t>scrollX, scrollY</a:t>
                      </a:r>
                    </a:p>
                  </a:txBody>
                  <a:tcPr marT="91425" marB="91425" marR="91425" marL="91425"/>
                </a:tc>
                <a:tc>
                  <a:txBody>
                    <a:bodyPr>
                      <a:noAutofit/>
                    </a:bodyPr>
                    <a:lstStyle/>
                    <a:p>
                      <a:pPr lvl="0">
                        <a:spcBef>
                          <a:spcPts val="0"/>
                        </a:spcBef>
                        <a:buNone/>
                      </a:pPr>
                      <a:r>
                        <a:rPr lang="en-US"/>
                        <a:t>T</a:t>
                      </a:r>
                      <a:r>
                        <a:rPr lang="en-US"/>
                        <a:t>he number of pixels that the document has already been scrolled horizontally or vertically.</a:t>
                      </a:r>
                    </a:p>
                  </a:txBody>
                  <a:tcPr marT="91425" marB="91425" marR="91425" marL="91425"/>
                </a:tc>
              </a:tr>
              <a:tr h="525650">
                <a:tc>
                  <a:txBody>
                    <a:bodyPr>
                      <a:noAutofit/>
                    </a:bodyPr>
                    <a:lstStyle/>
                    <a:p>
                      <a:pPr lvl="0" rtl="0">
                        <a:spcBef>
                          <a:spcPts val="0"/>
                        </a:spcBef>
                        <a:buNone/>
                      </a:pPr>
                      <a:r>
                        <a:rPr lang="en-US"/>
                        <a:t>scroll()</a:t>
                      </a:r>
                    </a:p>
                  </a:txBody>
                  <a:tcPr marT="91425" marB="91425" marR="91425" marL="91425"/>
                </a:tc>
                <a:tc>
                  <a:txBody>
                    <a:bodyPr>
                      <a:noAutofit/>
                    </a:bodyPr>
                    <a:lstStyle/>
                    <a:p>
                      <a:pPr lvl="0" rtl="0">
                        <a:spcBef>
                          <a:spcPts val="0"/>
                        </a:spcBef>
                        <a:buNone/>
                      </a:pPr>
                      <a:r>
                        <a:rPr lang="en-US"/>
                        <a:t>Scrolls the window to a particular place in the document.</a:t>
                      </a:r>
                    </a:p>
                  </a:txBody>
                  <a:tcPr marT="91425" marB="91425" marR="91425" marL="91425"/>
                </a:tc>
              </a:tr>
              <a:tr h="525650">
                <a:tc>
                  <a:txBody>
                    <a:bodyPr>
                      <a:noAutofit/>
                    </a:bodyPr>
                    <a:lstStyle/>
                    <a:p>
                      <a:pPr lvl="0" rtl="0">
                        <a:spcBef>
                          <a:spcPts val="0"/>
                        </a:spcBef>
                        <a:buNone/>
                      </a:pPr>
                      <a:r>
                        <a:rPr lang="en-US"/>
                        <a:t>focus(), blur()</a:t>
                      </a:r>
                    </a:p>
                  </a:txBody>
                  <a:tcPr marT="91425" marB="91425" marR="91425" marL="91425"/>
                </a:tc>
                <a:tc>
                  <a:txBody>
                    <a:bodyPr>
                      <a:noAutofit/>
                    </a:bodyPr>
                    <a:lstStyle/>
                    <a:p>
                      <a:pPr lvl="0" rtl="0">
                        <a:spcBef>
                          <a:spcPts val="0"/>
                        </a:spcBef>
                        <a:buNone/>
                      </a:pPr>
                      <a:r>
                        <a:rPr lang="en-US"/>
                        <a:t>Set or set away focus from the window.</a:t>
                      </a: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Shape 197"/>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198" name="Shape 198"/>
          <p:cNvSpPr/>
          <p:nvPr/>
        </p:nvSpPr>
        <p:spPr>
          <a:xfrm>
            <a:off x="396850" y="933475"/>
            <a:ext cx="8491800" cy="953400"/>
          </a:xfrm>
          <a:prstGeom prst="rect">
            <a:avLst/>
          </a:prstGeom>
          <a:noFill/>
          <a:ln>
            <a:noFill/>
          </a:ln>
        </p:spPr>
        <p:txBody>
          <a:bodyPr anchorCtr="0" anchor="t" bIns="91425" lIns="90000" rIns="90000" wrap="square" tIns="91425">
            <a:noAutofit/>
          </a:bodyPr>
          <a:lstStyle/>
          <a:p>
            <a:pPr lvl="0" rtl="0">
              <a:spcBef>
                <a:spcPts val="0"/>
              </a:spcBef>
              <a:buClr>
                <a:schemeClr val="dk1"/>
              </a:buClr>
              <a:buSzPct val="25000"/>
              <a:buFont typeface="Arial"/>
              <a:buNone/>
            </a:pPr>
            <a:r>
              <a:rPr lang="en-US" sz="4800">
                <a:solidFill>
                  <a:schemeClr val="dk1"/>
                </a:solidFill>
              </a:rPr>
              <a:t>document</a:t>
            </a:r>
          </a:p>
          <a:p>
            <a:pPr indent="0" lvl="0" marL="0" marR="0" rtl="0" algn="l">
              <a:spcBef>
                <a:spcPts val="0"/>
              </a:spcBef>
              <a:buNone/>
            </a:pPr>
            <a:r>
              <a:t/>
            </a:r>
            <a:endParaRPr sz="4800"/>
          </a:p>
        </p:txBody>
      </p:sp>
      <p:sp>
        <p:nvSpPr>
          <p:cNvPr id="199" name="Shape 199"/>
          <p:cNvSpPr txBox="1"/>
          <p:nvPr/>
        </p:nvSpPr>
        <p:spPr>
          <a:xfrm>
            <a:off x="396850" y="2136600"/>
            <a:ext cx="8412000" cy="2140200"/>
          </a:xfrm>
          <a:prstGeom prst="rect">
            <a:avLst/>
          </a:prstGeom>
          <a:noFill/>
          <a:ln>
            <a:noFill/>
          </a:ln>
        </p:spPr>
        <p:txBody>
          <a:bodyPr anchorCtr="0" anchor="ctr" bIns="91425" lIns="91425" rIns="91425" wrap="square" tIns="91425">
            <a:noAutofit/>
          </a:bodyPr>
          <a:lstStyle/>
          <a:p>
            <a:pPr indent="-342900" lvl="0" marL="457200" rtl="0">
              <a:spcBef>
                <a:spcPts val="0"/>
              </a:spcBef>
              <a:spcAft>
                <a:spcPts val="1000"/>
              </a:spcAft>
              <a:buSzPct val="100000"/>
              <a:buChar char="●"/>
            </a:pPr>
            <a:r>
              <a:rPr lang="en-US" sz="1800"/>
              <a:t>The document itself is a document node</a:t>
            </a:r>
          </a:p>
          <a:p>
            <a:pPr indent="-342900" lvl="0" marL="457200" rtl="0">
              <a:spcBef>
                <a:spcPts val="0"/>
              </a:spcBef>
              <a:spcAft>
                <a:spcPts val="1000"/>
              </a:spcAft>
              <a:buSzPct val="100000"/>
              <a:buChar char="●"/>
            </a:pPr>
            <a:r>
              <a:rPr lang="en-US" sz="1800"/>
              <a:t>All HTML elements are element nodes</a:t>
            </a:r>
          </a:p>
          <a:p>
            <a:pPr indent="-342900" lvl="0" marL="457200" rtl="0">
              <a:spcBef>
                <a:spcPts val="0"/>
              </a:spcBef>
              <a:spcAft>
                <a:spcPts val="1000"/>
              </a:spcAft>
              <a:buSzPct val="100000"/>
              <a:buChar char="●"/>
            </a:pPr>
            <a:r>
              <a:rPr lang="en-US" sz="1800"/>
              <a:t>All HTML attributes are attribute nodes</a:t>
            </a:r>
          </a:p>
          <a:p>
            <a:pPr indent="-342900" lvl="0" marL="457200" rtl="0">
              <a:spcBef>
                <a:spcPts val="0"/>
              </a:spcBef>
              <a:spcAft>
                <a:spcPts val="1000"/>
              </a:spcAft>
              <a:buSzPct val="100000"/>
              <a:buChar char="●"/>
            </a:pPr>
            <a:r>
              <a:rPr lang="en-US" sz="1800"/>
              <a:t>Text inside HTML elements are text nodes</a:t>
            </a:r>
          </a:p>
          <a:p>
            <a:pPr indent="-342900" lvl="0" marL="457200" rtl="0">
              <a:spcBef>
                <a:spcPts val="0"/>
              </a:spcBef>
              <a:spcAft>
                <a:spcPts val="1000"/>
              </a:spcAft>
              <a:buSzPct val="100000"/>
              <a:buChar char="●"/>
            </a:pPr>
            <a:r>
              <a:rPr lang="en-US" sz="1800"/>
              <a:t>Comments are comment nodes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Shape 204"/>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205" name="Shape 205"/>
          <p:cNvSpPr/>
          <p:nvPr/>
        </p:nvSpPr>
        <p:spPr>
          <a:xfrm>
            <a:off x="396850" y="933475"/>
            <a:ext cx="8491800" cy="9534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document</a:t>
            </a:r>
          </a:p>
        </p:txBody>
      </p:sp>
      <p:graphicFrame>
        <p:nvGraphicFramePr>
          <p:cNvPr id="206" name="Shape 206"/>
          <p:cNvGraphicFramePr/>
          <p:nvPr/>
        </p:nvGraphicFramePr>
        <p:xfrm>
          <a:off x="444975" y="2739500"/>
          <a:ext cx="3000000" cy="3000000"/>
        </p:xfrm>
        <a:graphic>
          <a:graphicData uri="http://schemas.openxmlformats.org/drawingml/2006/table">
            <a:tbl>
              <a:tblPr>
                <a:noFill/>
                <a:tableStyleId>{D3130FFD-FA2B-49AF-B2AB-15D5E9683020}</a:tableStyleId>
              </a:tblPr>
              <a:tblGrid>
                <a:gridCol w="2560425"/>
                <a:gridCol w="5693625"/>
              </a:tblGrid>
              <a:tr h="550175">
                <a:tc>
                  <a:txBody>
                    <a:bodyPr>
                      <a:noAutofit/>
                    </a:bodyPr>
                    <a:lstStyle/>
                    <a:p>
                      <a:pPr lvl="0" rtl="0">
                        <a:spcBef>
                          <a:spcPts val="0"/>
                        </a:spcBef>
                        <a:buNone/>
                      </a:pPr>
                      <a:r>
                        <a:rPr lang="en-US"/>
                        <a:t>getElementById</a:t>
                      </a:r>
                    </a:p>
                  </a:txBody>
                  <a:tcPr marT="91425" marB="91425" marR="91425" marL="91425"/>
                </a:tc>
                <a:tc>
                  <a:txBody>
                    <a:bodyPr>
                      <a:noAutofit/>
                    </a:bodyPr>
                    <a:lstStyle/>
                    <a:p>
                      <a:pPr lvl="0" rtl="0">
                        <a:spcBef>
                          <a:spcPts val="0"/>
                        </a:spcBef>
                        <a:buNone/>
                      </a:pPr>
                      <a:r>
                        <a:rPr lang="en-US"/>
                        <a:t>Returns a reference to the element by its ID.</a:t>
                      </a:r>
                    </a:p>
                  </a:txBody>
                  <a:tcPr marT="91425" marB="91425" marR="91425" marL="91425"/>
                </a:tc>
              </a:tr>
              <a:tr h="550175">
                <a:tc>
                  <a:txBody>
                    <a:bodyPr>
                      <a:noAutofit/>
                    </a:bodyPr>
                    <a:lstStyle/>
                    <a:p>
                      <a:pPr lvl="0" rtl="0">
                        <a:spcBef>
                          <a:spcPts val="0"/>
                        </a:spcBef>
                        <a:buNone/>
                      </a:pPr>
                      <a:r>
                        <a:rPr lang="en-US"/>
                        <a:t>getElementsByName</a:t>
                      </a:r>
                    </a:p>
                  </a:txBody>
                  <a:tcPr marT="91425" marB="91425" marR="91425" marL="91425"/>
                </a:tc>
                <a:tc>
                  <a:txBody>
                    <a:bodyPr>
                      <a:noAutofit/>
                    </a:bodyPr>
                    <a:lstStyle/>
                    <a:p>
                      <a:pPr lvl="0" rtl="0">
                        <a:spcBef>
                          <a:spcPts val="0"/>
                        </a:spcBef>
                        <a:buNone/>
                      </a:pPr>
                      <a:r>
                        <a:rPr lang="en-US"/>
                        <a:t>Returns an array-like object of elements with the given tag name.</a:t>
                      </a:r>
                    </a:p>
                  </a:txBody>
                  <a:tcPr marT="91425" marB="91425" marR="91425" marL="91425"/>
                </a:tc>
              </a:tr>
              <a:tr h="550175">
                <a:tc>
                  <a:txBody>
                    <a:bodyPr>
                      <a:noAutofit/>
                    </a:bodyPr>
                    <a:lstStyle/>
                    <a:p>
                      <a:pPr lvl="0" rtl="0">
                        <a:spcBef>
                          <a:spcPts val="0"/>
                        </a:spcBef>
                        <a:buNone/>
                      </a:pPr>
                      <a:r>
                        <a:rPr lang="en-US"/>
                        <a:t>getElementsByClassName</a:t>
                      </a:r>
                    </a:p>
                  </a:txBody>
                  <a:tcPr marT="91425" marB="91425" marR="91425" marL="91425"/>
                </a:tc>
                <a:tc>
                  <a:txBody>
                    <a:bodyPr>
                      <a:noAutofit/>
                    </a:bodyPr>
                    <a:lstStyle/>
                    <a:p>
                      <a:pPr lvl="0" rtl="0">
                        <a:spcBef>
                          <a:spcPts val="0"/>
                        </a:spcBef>
                        <a:buNone/>
                      </a:pPr>
                      <a:r>
                        <a:rPr lang="en-US"/>
                        <a:t>Returns an array-like object of all child elements which have all of the given class names. </a:t>
                      </a:r>
                    </a:p>
                  </a:txBody>
                  <a:tcPr marT="91425" marB="91425" marR="91425" marL="91425"/>
                </a:tc>
              </a:tr>
              <a:tr h="550175">
                <a:tc>
                  <a:txBody>
                    <a:bodyPr>
                      <a:noAutofit/>
                    </a:bodyPr>
                    <a:lstStyle/>
                    <a:p>
                      <a:pPr lvl="0" rtl="0">
                        <a:spcBef>
                          <a:spcPts val="0"/>
                        </a:spcBef>
                        <a:buNone/>
                      </a:pPr>
                      <a:r>
                        <a:rPr lang="en-US"/>
                        <a:t>querySelector</a:t>
                      </a:r>
                    </a:p>
                  </a:txBody>
                  <a:tcPr marT="91425" marB="91425" marR="91425" marL="91425"/>
                </a:tc>
                <a:tc>
                  <a:txBody>
                    <a:bodyPr>
                      <a:noAutofit/>
                    </a:bodyPr>
                    <a:lstStyle/>
                    <a:p>
                      <a:pPr lvl="0" rtl="0">
                        <a:spcBef>
                          <a:spcPts val="0"/>
                        </a:spcBef>
                        <a:buNone/>
                      </a:pPr>
                      <a:r>
                        <a:rPr lang="en-US"/>
                        <a:t>Returns the first element within the document that matches the specified selector.</a:t>
                      </a:r>
                    </a:p>
                  </a:txBody>
                  <a:tcPr marT="91425" marB="91425" marR="91425" marL="91425"/>
                </a:tc>
              </a:tr>
              <a:tr h="550175">
                <a:tc>
                  <a:txBody>
                    <a:bodyPr>
                      <a:noAutofit/>
                    </a:bodyPr>
                    <a:lstStyle/>
                    <a:p>
                      <a:pPr lvl="0" rtl="0">
                        <a:spcBef>
                          <a:spcPts val="0"/>
                        </a:spcBef>
                        <a:buNone/>
                      </a:pPr>
                      <a:r>
                        <a:rPr lang="en-US"/>
                        <a:t>querySelectorAll</a:t>
                      </a:r>
                    </a:p>
                  </a:txBody>
                  <a:tcPr marT="91425" marB="91425" marR="91425" marL="91425"/>
                </a:tc>
                <a:tc>
                  <a:txBody>
                    <a:bodyPr>
                      <a:noAutofit/>
                    </a:bodyPr>
                    <a:lstStyle/>
                    <a:p>
                      <a:pPr lvl="0" rtl="0">
                        <a:spcBef>
                          <a:spcPts val="0"/>
                        </a:spcBef>
                        <a:buNone/>
                      </a:pPr>
                      <a:r>
                        <a:rPr lang="en-US"/>
                        <a:t>Returns a list of the elements within the document that match the specified group of selectors.</a:t>
                      </a:r>
                    </a:p>
                  </a:txBody>
                  <a:tcPr marT="91425" marB="91425" marR="91425" marL="91425"/>
                </a:tc>
              </a:tr>
            </a:tbl>
          </a:graphicData>
        </a:graphic>
      </p:graphicFrame>
      <p:sp>
        <p:nvSpPr>
          <p:cNvPr id="207" name="Shape 207"/>
          <p:cNvSpPr txBox="1"/>
          <p:nvPr/>
        </p:nvSpPr>
        <p:spPr>
          <a:xfrm>
            <a:off x="396850" y="1963075"/>
            <a:ext cx="8253900" cy="489900"/>
          </a:xfrm>
          <a:prstGeom prst="rect">
            <a:avLst/>
          </a:prstGeom>
          <a:noFill/>
          <a:ln>
            <a:noFill/>
          </a:ln>
        </p:spPr>
        <p:txBody>
          <a:bodyPr anchorCtr="0" anchor="t" bIns="91425" lIns="91425" rIns="91425" wrap="square" tIns="91425">
            <a:noAutofit/>
          </a:bodyPr>
          <a:lstStyle/>
          <a:p>
            <a:pPr lvl="0">
              <a:spcBef>
                <a:spcPts val="0"/>
              </a:spcBef>
              <a:buNone/>
            </a:pPr>
            <a:r>
              <a:rPr lang="en-US" sz="1800"/>
              <a:t>Main methods for getting dom elements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Shape 212"/>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213" name="Shape 213"/>
          <p:cNvSpPr/>
          <p:nvPr/>
        </p:nvSpPr>
        <p:spPr>
          <a:xfrm>
            <a:off x="396850" y="933475"/>
            <a:ext cx="8491800" cy="9534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innerHTML and innerText</a:t>
            </a:r>
          </a:p>
        </p:txBody>
      </p:sp>
      <p:pic>
        <p:nvPicPr>
          <p:cNvPr descr="scn-20171003-153915-9ecp8.png" id="214" name="Shape 214"/>
          <p:cNvPicPr preferRelativeResize="0"/>
          <p:nvPr/>
        </p:nvPicPr>
        <p:blipFill>
          <a:blip r:embed="rId4">
            <a:alphaModFix/>
          </a:blip>
          <a:stretch>
            <a:fillRect/>
          </a:stretch>
        </p:blipFill>
        <p:spPr>
          <a:xfrm>
            <a:off x="396850" y="1977097"/>
            <a:ext cx="8350300" cy="30562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id="219" name="Shape 219"/>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220" name="Shape 220"/>
          <p:cNvSpPr/>
          <p:nvPr/>
        </p:nvSpPr>
        <p:spPr>
          <a:xfrm>
            <a:off x="396850" y="933475"/>
            <a:ext cx="8491800" cy="9534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innerHTML and innerText</a:t>
            </a:r>
          </a:p>
        </p:txBody>
      </p:sp>
      <p:pic>
        <p:nvPicPr>
          <p:cNvPr descr="scn-20171003-154257-3myal.png" id="221" name="Shape 221"/>
          <p:cNvPicPr preferRelativeResize="0"/>
          <p:nvPr/>
        </p:nvPicPr>
        <p:blipFill>
          <a:blip r:embed="rId4">
            <a:alphaModFix/>
          </a:blip>
          <a:stretch>
            <a:fillRect/>
          </a:stretch>
        </p:blipFill>
        <p:spPr>
          <a:xfrm>
            <a:off x="396850" y="2081463"/>
            <a:ext cx="8350299" cy="2085474"/>
          </a:xfrm>
          <a:prstGeom prst="rect">
            <a:avLst/>
          </a:prstGeom>
          <a:noFill/>
          <a:ln>
            <a:noFill/>
          </a:ln>
        </p:spPr>
      </p:pic>
      <p:pic>
        <p:nvPicPr>
          <p:cNvPr descr="scn-20171003-154409-tr123.png" id="222" name="Shape 222"/>
          <p:cNvPicPr preferRelativeResize="0"/>
          <p:nvPr/>
        </p:nvPicPr>
        <p:blipFill>
          <a:blip r:embed="rId5">
            <a:alphaModFix/>
          </a:blip>
          <a:stretch>
            <a:fillRect/>
          </a:stretch>
        </p:blipFill>
        <p:spPr>
          <a:xfrm>
            <a:off x="326100" y="4128622"/>
            <a:ext cx="8491800" cy="210595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Shape 227"/>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228" name="Shape 228"/>
          <p:cNvSpPr/>
          <p:nvPr/>
        </p:nvSpPr>
        <p:spPr>
          <a:xfrm>
            <a:off x="396850" y="933475"/>
            <a:ext cx="8491800" cy="16194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createElement and appendChild</a:t>
            </a:r>
          </a:p>
        </p:txBody>
      </p:sp>
      <p:pic>
        <p:nvPicPr>
          <p:cNvPr descr="scn-20171003-155737-tdzd3.png" id="229" name="Shape 229"/>
          <p:cNvPicPr preferRelativeResize="0"/>
          <p:nvPr/>
        </p:nvPicPr>
        <p:blipFill>
          <a:blip r:embed="rId4">
            <a:alphaModFix/>
          </a:blip>
          <a:stretch>
            <a:fillRect/>
          </a:stretch>
        </p:blipFill>
        <p:spPr>
          <a:xfrm>
            <a:off x="396850" y="2893565"/>
            <a:ext cx="8350300" cy="274727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Shape 234"/>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235" name="Shape 235"/>
          <p:cNvSpPr/>
          <p:nvPr/>
        </p:nvSpPr>
        <p:spPr>
          <a:xfrm>
            <a:off x="396850" y="933475"/>
            <a:ext cx="8491800" cy="1026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remove </a:t>
            </a:r>
            <a:r>
              <a:rPr lang="en-US" sz="4800">
                <a:solidFill>
                  <a:schemeClr val="dk1"/>
                </a:solidFill>
              </a:rPr>
              <a:t>and removeChild</a:t>
            </a:r>
          </a:p>
        </p:txBody>
      </p:sp>
      <p:pic>
        <p:nvPicPr>
          <p:cNvPr descr="scn-20171003-163748-aa0p5.png" id="236" name="Shape 236"/>
          <p:cNvPicPr preferRelativeResize="0"/>
          <p:nvPr/>
        </p:nvPicPr>
        <p:blipFill>
          <a:blip r:embed="rId4">
            <a:alphaModFix/>
          </a:blip>
          <a:stretch>
            <a:fillRect/>
          </a:stretch>
        </p:blipFill>
        <p:spPr>
          <a:xfrm>
            <a:off x="396850" y="2074183"/>
            <a:ext cx="8350300" cy="362403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id="241" name="Shape 241"/>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242" name="Shape 242"/>
          <p:cNvSpPr/>
          <p:nvPr/>
        </p:nvSpPr>
        <p:spPr>
          <a:xfrm>
            <a:off x="396850" y="933475"/>
            <a:ext cx="8491800" cy="1026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className and classList</a:t>
            </a:r>
          </a:p>
        </p:txBody>
      </p:sp>
      <p:pic>
        <p:nvPicPr>
          <p:cNvPr descr="scn-20171003-165000-443cd.png" id="243" name="Shape 243"/>
          <p:cNvPicPr preferRelativeResize="0"/>
          <p:nvPr/>
        </p:nvPicPr>
        <p:blipFill>
          <a:blip r:embed="rId4">
            <a:alphaModFix/>
          </a:blip>
          <a:stretch>
            <a:fillRect/>
          </a:stretch>
        </p:blipFill>
        <p:spPr>
          <a:xfrm>
            <a:off x="396850" y="2072076"/>
            <a:ext cx="8350300" cy="2713848"/>
          </a:xfrm>
          <a:prstGeom prst="rect">
            <a:avLst/>
          </a:prstGeom>
          <a:noFill/>
          <a:ln>
            <a:noFill/>
          </a:ln>
        </p:spPr>
      </p:pic>
      <p:pic>
        <p:nvPicPr>
          <p:cNvPr descr="scn-20171003-165147-xvtf5.png" id="244" name="Shape 244"/>
          <p:cNvPicPr preferRelativeResize="0"/>
          <p:nvPr/>
        </p:nvPicPr>
        <p:blipFill>
          <a:blip r:embed="rId5">
            <a:alphaModFix/>
          </a:blip>
          <a:stretch>
            <a:fillRect/>
          </a:stretch>
        </p:blipFill>
        <p:spPr>
          <a:xfrm>
            <a:off x="396850" y="4997907"/>
            <a:ext cx="8350300" cy="9769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Shape 115"/>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116" name="Shape 116"/>
          <p:cNvSpPr/>
          <p:nvPr/>
        </p:nvSpPr>
        <p:spPr>
          <a:xfrm>
            <a:off x="396850" y="933475"/>
            <a:ext cx="8491800" cy="953400"/>
          </a:xfrm>
          <a:prstGeom prst="rect">
            <a:avLst/>
          </a:prstGeom>
          <a:noFill/>
          <a:ln>
            <a:noFill/>
          </a:ln>
        </p:spPr>
        <p:txBody>
          <a:bodyPr anchorCtr="0" anchor="t" bIns="91425" lIns="90000" rIns="90000" wrap="square" tIns="91425">
            <a:noAutofit/>
          </a:bodyPr>
          <a:lstStyle/>
          <a:p>
            <a:pPr indent="0" lvl="0" marL="0" marR="0" rtl="0" algn="l">
              <a:spcBef>
                <a:spcPts val="0"/>
              </a:spcBef>
              <a:buSzPct val="25000"/>
              <a:buNone/>
            </a:pPr>
            <a:r>
              <a:rPr lang="en-US" sz="4800"/>
              <a:t>Lesson Plan</a:t>
            </a:r>
          </a:p>
        </p:txBody>
      </p:sp>
      <p:sp>
        <p:nvSpPr>
          <p:cNvPr id="117" name="Shape 117"/>
          <p:cNvSpPr txBox="1"/>
          <p:nvPr/>
        </p:nvSpPr>
        <p:spPr>
          <a:xfrm>
            <a:off x="396850" y="1886875"/>
            <a:ext cx="8387700" cy="3200100"/>
          </a:xfrm>
          <a:prstGeom prst="rect">
            <a:avLst/>
          </a:prstGeom>
          <a:noFill/>
          <a:ln>
            <a:noFill/>
          </a:ln>
        </p:spPr>
        <p:txBody>
          <a:bodyPr anchorCtr="0" anchor="t" bIns="91425" lIns="91425" rIns="91425" wrap="square" tIns="91425">
            <a:noAutofit/>
          </a:bodyPr>
          <a:lstStyle/>
          <a:p>
            <a:pPr indent="-342900" lvl="0" marL="457200" rtl="0">
              <a:lnSpc>
                <a:spcPct val="115000"/>
              </a:lnSpc>
              <a:spcBef>
                <a:spcPts val="0"/>
              </a:spcBef>
              <a:spcAft>
                <a:spcPts val="1000"/>
              </a:spcAft>
              <a:buSzPct val="100000"/>
              <a:buChar char="●"/>
            </a:pPr>
            <a:r>
              <a:rPr lang="en-US" sz="1800"/>
              <a:t>BOM introduction</a:t>
            </a:r>
          </a:p>
          <a:p>
            <a:pPr indent="-342900" lvl="0" marL="457200" rtl="0">
              <a:lnSpc>
                <a:spcPct val="115000"/>
              </a:lnSpc>
              <a:spcBef>
                <a:spcPts val="0"/>
              </a:spcBef>
              <a:spcAft>
                <a:spcPts val="1000"/>
              </a:spcAft>
              <a:buSzPct val="100000"/>
              <a:buChar char="●"/>
            </a:pPr>
            <a:r>
              <a:rPr lang="en-US" sz="1800"/>
              <a:t>DOM introduction</a:t>
            </a:r>
          </a:p>
          <a:p>
            <a:pPr indent="-342900" lvl="0" marL="457200" rtl="0">
              <a:lnSpc>
                <a:spcPct val="115000"/>
              </a:lnSpc>
              <a:spcBef>
                <a:spcPts val="0"/>
              </a:spcBef>
              <a:spcAft>
                <a:spcPts val="1000"/>
              </a:spcAft>
              <a:buSzPct val="100000"/>
              <a:buChar char="●"/>
            </a:pPr>
            <a:r>
              <a:rPr lang="en-US" sz="1800"/>
              <a:t>window</a:t>
            </a:r>
          </a:p>
          <a:p>
            <a:pPr indent="-342900" lvl="0" marL="457200" rtl="0">
              <a:lnSpc>
                <a:spcPct val="115000"/>
              </a:lnSpc>
              <a:spcBef>
                <a:spcPts val="0"/>
              </a:spcBef>
              <a:spcAft>
                <a:spcPts val="1000"/>
              </a:spcAft>
              <a:buSzPct val="100000"/>
              <a:buChar char="●"/>
            </a:pPr>
            <a:r>
              <a:rPr lang="en-US" sz="1800"/>
              <a:t>document</a:t>
            </a:r>
          </a:p>
          <a:p>
            <a:pPr indent="-342900" lvl="0" marL="457200" rtl="0">
              <a:lnSpc>
                <a:spcPct val="115000"/>
              </a:lnSpc>
              <a:spcBef>
                <a:spcPts val="0"/>
              </a:spcBef>
              <a:spcAft>
                <a:spcPts val="1000"/>
              </a:spcAft>
              <a:buSzPct val="100000"/>
              <a:buChar char="●"/>
            </a:pPr>
            <a:r>
              <a:rPr lang="en-US" sz="1800"/>
              <a:t>Manipulations with DOM</a:t>
            </a:r>
          </a:p>
          <a:p>
            <a:pPr indent="-342900" lvl="0" marL="457200" rtl="0">
              <a:lnSpc>
                <a:spcPct val="115000"/>
              </a:lnSpc>
              <a:spcBef>
                <a:spcPts val="0"/>
              </a:spcBef>
              <a:spcAft>
                <a:spcPts val="1000"/>
              </a:spcAft>
              <a:buSzPct val="100000"/>
              <a:buChar char="●"/>
            </a:pPr>
            <a:r>
              <a:rPr lang="en-US" sz="1800"/>
              <a:t>Event handling</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Shape 249"/>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250" name="Shape 250"/>
          <p:cNvSpPr/>
          <p:nvPr/>
        </p:nvSpPr>
        <p:spPr>
          <a:xfrm>
            <a:off x="396850" y="933475"/>
            <a:ext cx="8491800" cy="1026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Clone Node</a:t>
            </a:r>
          </a:p>
        </p:txBody>
      </p:sp>
      <p:pic>
        <p:nvPicPr>
          <p:cNvPr descr="scn-20171003-171156-8m5mo.png" id="251" name="Shape 251"/>
          <p:cNvPicPr preferRelativeResize="0"/>
          <p:nvPr/>
        </p:nvPicPr>
        <p:blipFill>
          <a:blip r:embed="rId4">
            <a:alphaModFix/>
          </a:blip>
          <a:stretch>
            <a:fillRect/>
          </a:stretch>
        </p:blipFill>
        <p:spPr>
          <a:xfrm>
            <a:off x="396850" y="2040385"/>
            <a:ext cx="8350299" cy="3386830"/>
          </a:xfrm>
          <a:prstGeom prst="rect">
            <a:avLst/>
          </a:prstGeom>
          <a:noFill/>
          <a:ln>
            <a:noFill/>
          </a:ln>
        </p:spPr>
      </p:pic>
      <p:pic>
        <p:nvPicPr>
          <p:cNvPr descr="scn-20171003-171309-9dkxz.png" id="252" name="Shape 252"/>
          <p:cNvPicPr preferRelativeResize="0"/>
          <p:nvPr/>
        </p:nvPicPr>
        <p:blipFill>
          <a:blip r:embed="rId5">
            <a:alphaModFix/>
          </a:blip>
          <a:stretch>
            <a:fillRect/>
          </a:stretch>
        </p:blipFill>
        <p:spPr>
          <a:xfrm>
            <a:off x="6762825" y="2368900"/>
            <a:ext cx="1714350" cy="1205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id="257" name="Shape 257"/>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258" name="Shape 258"/>
          <p:cNvSpPr/>
          <p:nvPr/>
        </p:nvSpPr>
        <p:spPr>
          <a:xfrm>
            <a:off x="396850" y="933475"/>
            <a:ext cx="8491800" cy="1026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Node Properties</a:t>
            </a:r>
          </a:p>
        </p:txBody>
      </p:sp>
      <p:graphicFrame>
        <p:nvGraphicFramePr>
          <p:cNvPr id="259" name="Shape 259"/>
          <p:cNvGraphicFramePr/>
          <p:nvPr/>
        </p:nvGraphicFramePr>
        <p:xfrm>
          <a:off x="486200" y="2095500"/>
          <a:ext cx="3000000" cy="3000000"/>
        </p:xfrm>
        <a:graphic>
          <a:graphicData uri="http://schemas.openxmlformats.org/drawingml/2006/table">
            <a:tbl>
              <a:tblPr>
                <a:noFill/>
                <a:tableStyleId>{D3130FFD-FA2B-49AF-B2AB-15D5E9683020}</a:tableStyleId>
              </a:tblPr>
              <a:tblGrid>
                <a:gridCol w="3798475"/>
                <a:gridCol w="4439075"/>
              </a:tblGrid>
              <a:tr h="381000">
                <a:tc>
                  <a:txBody>
                    <a:bodyPr>
                      <a:noAutofit/>
                    </a:bodyPr>
                    <a:lstStyle/>
                    <a:p>
                      <a:pPr lvl="0" rtl="0">
                        <a:spcBef>
                          <a:spcPts val="0"/>
                        </a:spcBef>
                        <a:buNone/>
                      </a:pPr>
                      <a:r>
                        <a:rPr lang="en-US"/>
                        <a:t>firstChild, </a:t>
                      </a:r>
                      <a:r>
                        <a:rPr lang="en-US"/>
                        <a:t>firstElementChild</a:t>
                      </a:r>
                    </a:p>
                  </a:txBody>
                  <a:tcPr marT="91425" marB="91425" marR="91425" marL="91425"/>
                </a:tc>
                <a:tc>
                  <a:txBody>
                    <a:bodyPr>
                      <a:noAutofit/>
                    </a:bodyPr>
                    <a:lstStyle/>
                    <a:p>
                      <a:pPr lvl="0" rtl="0">
                        <a:spcBef>
                          <a:spcPts val="0"/>
                        </a:spcBef>
                        <a:buNone/>
                      </a:pPr>
                      <a:r>
                        <a:rPr lang="en-US"/>
                        <a:t>Returns an node/element representing the first direct child node of the node, or null if the node has no child.</a:t>
                      </a:r>
                    </a:p>
                  </a:txBody>
                  <a:tcPr marT="91425" marB="91425" marR="91425" marL="91425"/>
                </a:tc>
              </a:tr>
              <a:tr h="381000">
                <a:tc>
                  <a:txBody>
                    <a:bodyPr>
                      <a:noAutofit/>
                    </a:bodyPr>
                    <a:lstStyle/>
                    <a:p>
                      <a:pPr lvl="0" rtl="0">
                        <a:spcBef>
                          <a:spcPts val="0"/>
                        </a:spcBef>
                        <a:buNone/>
                      </a:pPr>
                      <a:r>
                        <a:rPr lang="en-US">
                          <a:solidFill>
                            <a:schemeClr val="dk1"/>
                          </a:solidFill>
                        </a:rPr>
                        <a:t>lastChild, </a:t>
                      </a:r>
                      <a:r>
                        <a:rPr lang="en-US"/>
                        <a:t>lastElementChild</a:t>
                      </a:r>
                    </a:p>
                  </a:txBody>
                  <a:tcPr marT="91425" marB="91425" marR="91425" marL="91425"/>
                </a:tc>
                <a:tc>
                  <a:txBody>
                    <a:bodyPr>
                      <a:noAutofit/>
                    </a:bodyPr>
                    <a:lstStyle/>
                    <a:p>
                      <a:pPr lvl="0" rtl="0">
                        <a:spcBef>
                          <a:spcPts val="0"/>
                        </a:spcBef>
                        <a:buNone/>
                      </a:pPr>
                      <a:r>
                        <a:rPr lang="en-US"/>
                        <a:t>Returns an element representing the last direct child node of the node, or null if the node has no child.</a:t>
                      </a:r>
                    </a:p>
                  </a:txBody>
                  <a:tcPr marT="91425" marB="91425" marR="91425" marL="91425"/>
                </a:tc>
              </a:tr>
              <a:tr h="381000">
                <a:tc>
                  <a:txBody>
                    <a:bodyPr>
                      <a:noAutofit/>
                    </a:bodyPr>
                    <a:lstStyle/>
                    <a:p>
                      <a:pPr lvl="0" rtl="0">
                        <a:spcBef>
                          <a:spcPts val="0"/>
                        </a:spcBef>
                        <a:buNone/>
                      </a:pPr>
                      <a:r>
                        <a:rPr lang="en-US">
                          <a:solidFill>
                            <a:schemeClr val="dk1"/>
                          </a:solidFill>
                        </a:rPr>
                        <a:t>nextSibling, </a:t>
                      </a:r>
                      <a:r>
                        <a:rPr lang="en-US"/>
                        <a:t>nextElementSibling</a:t>
                      </a:r>
                    </a:p>
                  </a:txBody>
                  <a:tcPr marT="91425" marB="91425" marR="91425" marL="91425"/>
                </a:tc>
                <a:tc>
                  <a:txBody>
                    <a:bodyPr>
                      <a:noAutofit/>
                    </a:bodyPr>
                    <a:lstStyle/>
                    <a:p>
                      <a:pPr lvl="0" rtl="0">
                        <a:spcBef>
                          <a:spcPts val="0"/>
                        </a:spcBef>
                        <a:buNone/>
                      </a:pPr>
                      <a:r>
                        <a:rPr lang="en-US"/>
                        <a:t>Returns the element immediately following the specified one in its parent's.</a:t>
                      </a:r>
                    </a:p>
                  </a:txBody>
                  <a:tcPr marT="91425" marB="91425" marR="91425" marL="91425"/>
                </a:tc>
              </a:tr>
              <a:tr h="381000">
                <a:tc>
                  <a:txBody>
                    <a:bodyPr>
                      <a:noAutofit/>
                    </a:bodyPr>
                    <a:lstStyle/>
                    <a:p>
                      <a:pPr lvl="0" rtl="0">
                        <a:spcBef>
                          <a:spcPts val="0"/>
                        </a:spcBef>
                        <a:buNone/>
                      </a:pPr>
                      <a:r>
                        <a:rPr lang="en-US"/>
                        <a:t>previousSibling, </a:t>
                      </a:r>
                      <a:r>
                        <a:rPr lang="en-US">
                          <a:solidFill>
                            <a:schemeClr val="dk1"/>
                          </a:solidFill>
                        </a:rPr>
                        <a:t>previousElementSibling</a:t>
                      </a:r>
                    </a:p>
                  </a:txBody>
                  <a:tcPr marT="91425" marB="91425" marR="91425" marL="91425"/>
                </a:tc>
                <a:tc>
                  <a:txBody>
                    <a:bodyPr>
                      <a:noAutofit/>
                    </a:bodyPr>
                    <a:lstStyle/>
                    <a:p>
                      <a:pPr lvl="0" rtl="0">
                        <a:spcBef>
                          <a:spcPts val="0"/>
                        </a:spcBef>
                        <a:buNone/>
                      </a:pPr>
                      <a:r>
                        <a:rPr lang="en-US">
                          <a:solidFill>
                            <a:schemeClr val="dk1"/>
                          </a:solidFill>
                        </a:rPr>
                        <a:t>Returns an element representing the previous node in the tree, or null if there isn't such node.</a:t>
                      </a:r>
                    </a:p>
                  </a:txBody>
                  <a:tcPr marT="91425" marB="91425" marR="91425" marL="91425"/>
                </a:tc>
              </a:tr>
              <a:tr h="396200">
                <a:tc>
                  <a:txBody>
                    <a:bodyPr>
                      <a:noAutofit/>
                    </a:bodyPr>
                    <a:lstStyle/>
                    <a:p>
                      <a:pPr lvl="0" rtl="0">
                        <a:spcBef>
                          <a:spcPts val="0"/>
                        </a:spcBef>
                        <a:buNone/>
                      </a:pPr>
                      <a:r>
                        <a:rPr lang="en-US"/>
                        <a:t>nodeName</a:t>
                      </a:r>
                    </a:p>
                  </a:txBody>
                  <a:tcPr marT="91425" marB="91425" marR="91425" marL="91425"/>
                </a:tc>
                <a:tc>
                  <a:txBody>
                    <a:bodyPr>
                      <a:noAutofit/>
                    </a:bodyPr>
                    <a:lstStyle/>
                    <a:p>
                      <a:pPr lvl="0" rtl="0">
                        <a:spcBef>
                          <a:spcPts val="0"/>
                        </a:spcBef>
                        <a:buNone/>
                      </a:pPr>
                      <a:r>
                        <a:rPr lang="en-US"/>
                        <a:t>returns the name of the current node as a string.</a:t>
                      </a:r>
                    </a:p>
                  </a:txBody>
                  <a:tcPr marT="91425" marB="91425" marR="91425" marL="91425"/>
                </a:tc>
              </a:tr>
              <a:tr h="381000">
                <a:tc>
                  <a:txBody>
                    <a:bodyPr>
                      <a:noAutofit/>
                    </a:bodyPr>
                    <a:lstStyle/>
                    <a:p>
                      <a:pPr lvl="0" rtl="0">
                        <a:spcBef>
                          <a:spcPts val="0"/>
                        </a:spcBef>
                        <a:buNone/>
                      </a:pPr>
                      <a:r>
                        <a:rPr lang="en-US"/>
                        <a:t>nodeType</a:t>
                      </a:r>
                    </a:p>
                  </a:txBody>
                  <a:tcPr marT="91425" marB="91425" marR="91425" marL="91425"/>
                </a:tc>
                <a:tc>
                  <a:txBody>
                    <a:bodyPr>
                      <a:noAutofit/>
                    </a:bodyPr>
                    <a:lstStyle/>
                    <a:p>
                      <a:pPr lvl="0" rtl="0">
                        <a:spcBef>
                          <a:spcPts val="0"/>
                        </a:spcBef>
                        <a:buNone/>
                      </a:pPr>
                      <a:r>
                        <a:rPr lang="en-US"/>
                        <a:t>represents the type of the node.</a:t>
                      </a:r>
                    </a:p>
                  </a:txBody>
                  <a:tcPr marT="91425" marB="91425" marR="91425" marL="91425"/>
                </a:tc>
              </a:tr>
              <a:tr h="381000">
                <a:tc>
                  <a:txBody>
                    <a:bodyPr>
                      <a:noAutofit/>
                    </a:bodyPr>
                    <a:lstStyle/>
                    <a:p>
                      <a:pPr lvl="0" rtl="0">
                        <a:spcBef>
                          <a:spcPts val="0"/>
                        </a:spcBef>
                        <a:buNone/>
                      </a:pPr>
                      <a:r>
                        <a:rPr lang="en-US"/>
                        <a:t>nodeValue</a:t>
                      </a:r>
                    </a:p>
                  </a:txBody>
                  <a:tcPr marT="91425" marB="91425" marR="91425" marL="91425"/>
                </a:tc>
                <a:tc>
                  <a:txBody>
                    <a:bodyPr>
                      <a:noAutofit/>
                    </a:bodyPr>
                    <a:lstStyle/>
                    <a:p>
                      <a:pPr lvl="0" rtl="0">
                        <a:spcBef>
                          <a:spcPts val="0"/>
                        </a:spcBef>
                        <a:buNone/>
                      </a:pPr>
                      <a:r>
                        <a:rPr lang="en-US"/>
                        <a:t>returns or sets the value of the current node.</a:t>
                      </a: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pic>
        <p:nvPicPr>
          <p:cNvPr id="264" name="Shape 264"/>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265" name="Shape 265"/>
          <p:cNvSpPr/>
          <p:nvPr/>
        </p:nvSpPr>
        <p:spPr>
          <a:xfrm>
            <a:off x="396850" y="933475"/>
            <a:ext cx="8491800" cy="1026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Node </a:t>
            </a:r>
            <a:r>
              <a:rPr lang="en-US" sz="4800">
                <a:solidFill>
                  <a:schemeClr val="dk1"/>
                </a:solidFill>
              </a:rPr>
              <a:t>Properties</a:t>
            </a:r>
          </a:p>
        </p:txBody>
      </p:sp>
      <p:graphicFrame>
        <p:nvGraphicFramePr>
          <p:cNvPr id="266" name="Shape 266"/>
          <p:cNvGraphicFramePr/>
          <p:nvPr/>
        </p:nvGraphicFramePr>
        <p:xfrm>
          <a:off x="443800" y="2095500"/>
          <a:ext cx="3000000" cy="3000000"/>
        </p:xfrm>
        <a:graphic>
          <a:graphicData uri="http://schemas.openxmlformats.org/drawingml/2006/table">
            <a:tbl>
              <a:tblPr>
                <a:noFill/>
                <a:tableStyleId>{D3130FFD-FA2B-49AF-B2AB-15D5E9683020}</a:tableStyleId>
              </a:tblPr>
              <a:tblGrid>
                <a:gridCol w="3164525"/>
                <a:gridCol w="5143675"/>
              </a:tblGrid>
              <a:tr h="381000">
                <a:tc>
                  <a:txBody>
                    <a:bodyPr>
                      <a:noAutofit/>
                    </a:bodyPr>
                    <a:lstStyle/>
                    <a:p>
                      <a:pPr lvl="0" rtl="0">
                        <a:spcBef>
                          <a:spcPts val="0"/>
                        </a:spcBef>
                        <a:buNone/>
                      </a:pPr>
                      <a:r>
                        <a:rPr lang="en-US">
                          <a:solidFill>
                            <a:schemeClr val="dk1"/>
                          </a:solidFill>
                        </a:rPr>
                        <a:t>textContent</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a:spcBef>
                          <a:spcPts val="0"/>
                        </a:spcBef>
                        <a:buNone/>
                      </a:pPr>
                      <a:r>
                        <a:rPr lang="en-US"/>
                        <a:t>Returns / Sets the textual content of an element and all its descendants.</a:t>
                      </a:r>
                    </a:p>
                  </a:txBody>
                  <a:tcPr marT="91425" marB="91425" marR="91425" marL="91425">
                    <a:lnL cap="flat" cmpd="sng" w="9525">
                      <a:solidFill>
                        <a:srgbClr val="9E9E9E"/>
                      </a:solidFill>
                      <a:prstDash val="solid"/>
                      <a:round/>
                      <a:headEnd len="med" w="med" type="none"/>
                      <a:tailEnd len="med" w="med" type="none"/>
                    </a:lnL>
                  </a:tcPr>
                </a:tc>
              </a:tr>
              <a:tr h="381000">
                <a:tc>
                  <a:txBody>
                    <a:bodyPr>
                      <a:noAutofit/>
                    </a:bodyPr>
                    <a:lstStyle/>
                    <a:p>
                      <a:pPr lvl="0" rtl="0">
                        <a:spcBef>
                          <a:spcPts val="0"/>
                        </a:spcBef>
                        <a:buNone/>
                      </a:pPr>
                      <a:r>
                        <a:rPr lang="en-US">
                          <a:solidFill>
                            <a:schemeClr val="dk1"/>
                          </a:solidFill>
                        </a:rPr>
                        <a:t>parentNode, parentElement</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a:spcBef>
                          <a:spcPts val="0"/>
                        </a:spcBef>
                        <a:buNone/>
                      </a:pPr>
                      <a:r>
                        <a:rPr lang="en-US"/>
                        <a:t>returns the DOM node's parent node/element, or null.</a:t>
                      </a:r>
                    </a:p>
                  </a:txBody>
                  <a:tcPr marT="91425" marB="91425" marR="91425" marL="91425">
                    <a:lnL cap="flat" cmpd="sng" w="9525">
                      <a:solidFill>
                        <a:srgbClr val="9E9E9E"/>
                      </a:solidFill>
                      <a:prstDash val="solid"/>
                      <a:round/>
                      <a:headEnd len="med" w="med" type="none"/>
                      <a:tailEnd len="med" w="med" type="none"/>
                    </a:lnL>
                  </a:tcPr>
                </a:tc>
              </a:tr>
              <a:tr h="381000">
                <a:tc>
                  <a:txBody>
                    <a:bodyPr>
                      <a:noAutofit/>
                    </a:bodyPr>
                    <a:lstStyle/>
                    <a:p>
                      <a:pPr lvl="0" rtl="0">
                        <a:spcBef>
                          <a:spcPts val="0"/>
                        </a:spcBef>
                        <a:buNone/>
                      </a:pPr>
                      <a:r>
                        <a:rPr lang="en-US"/>
                        <a:t>contains()</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a:spcBef>
                          <a:spcPts val="0"/>
                        </a:spcBef>
                        <a:buNone/>
                      </a:pPr>
                      <a:r>
                        <a:rPr lang="en-US"/>
                        <a:t>I</a:t>
                      </a:r>
                      <a:r>
                        <a:rPr lang="en-US"/>
                        <a:t>ndicating whether a node is a descendant of a given node or not.</a:t>
                      </a:r>
                    </a:p>
                  </a:txBody>
                  <a:tcPr marT="91425" marB="91425" marR="91425" marL="91425">
                    <a:lnL cap="flat" cmpd="sng" w="9525">
                      <a:solidFill>
                        <a:srgbClr val="9E9E9E"/>
                      </a:solidFill>
                      <a:prstDash val="solid"/>
                      <a:round/>
                      <a:headEnd len="med" w="med" type="none"/>
                      <a:tailEnd len="med" w="med" type="none"/>
                    </a:lnL>
                  </a:tcPr>
                </a:tc>
              </a:tr>
              <a:tr h="381000">
                <a:tc>
                  <a:txBody>
                    <a:bodyPr>
                      <a:noAutofit/>
                    </a:bodyPr>
                    <a:lstStyle/>
                    <a:p>
                      <a:pPr lvl="0" rtl="0">
                        <a:spcBef>
                          <a:spcPts val="0"/>
                        </a:spcBef>
                        <a:buNone/>
                      </a:pPr>
                      <a:r>
                        <a:rPr lang="en-US"/>
                        <a:t>insertBefore()</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a:spcBef>
                          <a:spcPts val="0"/>
                        </a:spcBef>
                        <a:buNone/>
                      </a:pPr>
                      <a:r>
                        <a:rPr lang="en-US"/>
                        <a:t>Inserts a Node before the reference node as a child of the current node.</a:t>
                      </a:r>
                    </a:p>
                  </a:txBody>
                  <a:tcPr marT="91425" marB="91425" marR="91425" marL="91425">
                    <a:lnL cap="flat" cmpd="sng" w="9525">
                      <a:solidFill>
                        <a:srgbClr val="9E9E9E"/>
                      </a:solidFill>
                      <a:prstDash val="solid"/>
                      <a:round/>
                      <a:headEnd len="med" w="med" type="none"/>
                      <a:tailEnd len="med" w="med" type="none"/>
                    </a:lnL>
                  </a:tcPr>
                </a:tc>
              </a:tr>
              <a:tr h="381000">
                <a:tc>
                  <a:txBody>
                    <a:bodyPr>
                      <a:noAutofit/>
                    </a:bodyPr>
                    <a:lstStyle/>
                    <a:p>
                      <a:pPr lvl="0" rtl="0">
                        <a:spcBef>
                          <a:spcPts val="0"/>
                        </a:spcBef>
                        <a:buNone/>
                      </a:pPr>
                      <a:r>
                        <a:rPr lang="en-US"/>
                        <a:t>isSameNode()</a:t>
                      </a:r>
                    </a:p>
                  </a:txBody>
                  <a:tcPr marT="91425" marB="91425" marR="91425" marL="91425">
                    <a:lnT cap="flat" cmpd="sng" w="9525">
                      <a:solidFill>
                        <a:srgbClr val="9E9E9E"/>
                      </a:solidFill>
                      <a:prstDash val="solid"/>
                      <a:round/>
                      <a:headEnd len="med" w="med" type="none"/>
                      <a:tailEnd len="med" w="med" type="none"/>
                    </a:lnT>
                  </a:tcPr>
                </a:tc>
                <a:tc>
                  <a:txBody>
                    <a:bodyPr>
                      <a:noAutofit/>
                    </a:bodyPr>
                    <a:lstStyle/>
                    <a:p>
                      <a:pPr lvl="0">
                        <a:spcBef>
                          <a:spcPts val="0"/>
                        </a:spcBef>
                        <a:buNone/>
                      </a:pPr>
                      <a:r>
                        <a:rPr lang="en-US"/>
                        <a:t>I</a:t>
                      </a:r>
                      <a:r>
                        <a:rPr lang="en-US"/>
                        <a:t>ndicating whether or not the two nodes are the same.</a:t>
                      </a:r>
                    </a:p>
                  </a:txBody>
                  <a:tcPr marT="91425" marB="91425" marR="91425" marL="91425"/>
                </a:tc>
              </a:tr>
              <a:tr h="381000">
                <a:tc>
                  <a:txBody>
                    <a:bodyPr>
                      <a:noAutofit/>
                    </a:bodyPr>
                    <a:lstStyle/>
                    <a:p>
                      <a:pPr lvl="0" rtl="0">
                        <a:spcBef>
                          <a:spcPts val="0"/>
                        </a:spcBef>
                        <a:buNone/>
                      </a:pPr>
                      <a:r>
                        <a:rPr lang="en-US"/>
                        <a:t>replaceChild()</a:t>
                      </a:r>
                    </a:p>
                  </a:txBody>
                  <a:tcPr marT="91425" marB="91425" marR="91425" marL="91425"/>
                </a:tc>
                <a:tc>
                  <a:txBody>
                    <a:bodyPr>
                      <a:noAutofit/>
                    </a:bodyPr>
                    <a:lstStyle/>
                    <a:p>
                      <a:pPr lvl="0">
                        <a:spcBef>
                          <a:spcPts val="0"/>
                        </a:spcBef>
                        <a:buNone/>
                      </a:pPr>
                      <a:r>
                        <a:rPr lang="en-US"/>
                        <a:t>Replaces one child node of the current one with the second one given in parameter.</a:t>
                      </a: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pic>
        <p:nvPicPr>
          <p:cNvPr id="271" name="Shape 271"/>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272" name="Shape 272"/>
          <p:cNvSpPr/>
          <p:nvPr/>
        </p:nvSpPr>
        <p:spPr>
          <a:xfrm>
            <a:off x="396850" y="933475"/>
            <a:ext cx="8491800" cy="1026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Event Handling</a:t>
            </a:r>
          </a:p>
        </p:txBody>
      </p:sp>
      <p:sp>
        <p:nvSpPr>
          <p:cNvPr id="273" name="Shape 273"/>
          <p:cNvSpPr txBox="1"/>
          <p:nvPr/>
        </p:nvSpPr>
        <p:spPr>
          <a:xfrm>
            <a:off x="396850" y="1959475"/>
            <a:ext cx="5878200" cy="546300"/>
          </a:xfrm>
          <a:prstGeom prst="rect">
            <a:avLst/>
          </a:prstGeom>
          <a:noFill/>
          <a:ln>
            <a:noFill/>
          </a:ln>
        </p:spPr>
        <p:txBody>
          <a:bodyPr anchorCtr="0" anchor="t" bIns="91425" lIns="91425" rIns="91425" wrap="square" tIns="91425">
            <a:noAutofit/>
          </a:bodyPr>
          <a:lstStyle/>
          <a:p>
            <a:pPr lvl="0">
              <a:spcBef>
                <a:spcPts val="0"/>
              </a:spcBef>
              <a:buNone/>
            </a:pPr>
            <a:r>
              <a:rPr lang="en-US" sz="1800"/>
              <a:t>widespread </a:t>
            </a:r>
            <a:r>
              <a:rPr lang="en-US" sz="1800"/>
              <a:t>window events.</a:t>
            </a:r>
          </a:p>
        </p:txBody>
      </p:sp>
      <p:graphicFrame>
        <p:nvGraphicFramePr>
          <p:cNvPr id="274" name="Shape 274"/>
          <p:cNvGraphicFramePr/>
          <p:nvPr/>
        </p:nvGraphicFramePr>
        <p:xfrm>
          <a:off x="344900" y="2705100"/>
          <a:ext cx="3000000" cy="3000000"/>
        </p:xfrm>
        <a:graphic>
          <a:graphicData uri="http://schemas.openxmlformats.org/drawingml/2006/table">
            <a:tbl>
              <a:tblPr>
                <a:noFill/>
                <a:tableStyleId>{D3130FFD-FA2B-49AF-B2AB-15D5E9683020}</a:tableStyleId>
              </a:tblPr>
              <a:tblGrid>
                <a:gridCol w="2606800"/>
                <a:gridCol w="5828550"/>
              </a:tblGrid>
              <a:tr h="381000">
                <a:tc>
                  <a:txBody>
                    <a:bodyPr>
                      <a:noAutofit/>
                    </a:bodyPr>
                    <a:lstStyle/>
                    <a:p>
                      <a:pPr lvl="0" rtl="0">
                        <a:spcBef>
                          <a:spcPts val="0"/>
                        </a:spcBef>
                        <a:buNone/>
                      </a:pPr>
                      <a:r>
                        <a:rPr lang="en-US"/>
                        <a:t>onload</a:t>
                      </a:r>
                    </a:p>
                  </a:txBody>
                  <a:tcPr marT="91425" marB="91425" marR="91425" marL="91425"/>
                </a:tc>
                <a:tc>
                  <a:txBody>
                    <a:bodyPr>
                      <a:noAutofit/>
                    </a:bodyPr>
                    <a:lstStyle/>
                    <a:p>
                      <a:pPr lvl="0">
                        <a:spcBef>
                          <a:spcPts val="0"/>
                        </a:spcBef>
                        <a:buNone/>
                      </a:pPr>
                      <a:r>
                        <a:rPr lang="en-US"/>
                        <a:t>Called after all resources and the DOM are fully loaded. WILL NOT get called when the page is loaded from cache, such as with back button.</a:t>
                      </a:r>
                    </a:p>
                  </a:txBody>
                  <a:tcPr marT="91425" marB="91425" marR="91425" marL="91425"/>
                </a:tc>
              </a:tr>
              <a:tr h="381000">
                <a:tc>
                  <a:txBody>
                    <a:bodyPr>
                      <a:noAutofit/>
                    </a:bodyPr>
                    <a:lstStyle/>
                    <a:p>
                      <a:pPr lvl="0" rtl="0">
                        <a:spcBef>
                          <a:spcPts val="0"/>
                        </a:spcBef>
                        <a:buNone/>
                      </a:pPr>
                      <a:r>
                        <a:rPr lang="en-US">
                          <a:solidFill>
                            <a:schemeClr val="dk1"/>
                          </a:solidFill>
                        </a:rPr>
                        <a:t>onbeforeunload</a:t>
                      </a:r>
                    </a:p>
                  </a:txBody>
                  <a:tcPr marT="91425" marB="91425" marR="91425" marL="91425"/>
                </a:tc>
                <a:tc>
                  <a:txBody>
                    <a:bodyPr>
                      <a:noAutofit/>
                    </a:bodyPr>
                    <a:lstStyle/>
                    <a:p>
                      <a:pPr lvl="0">
                        <a:spcBef>
                          <a:spcPts val="0"/>
                        </a:spcBef>
                        <a:buNone/>
                      </a:pPr>
                      <a:r>
                        <a:rPr lang="en-US"/>
                        <a:t>An event handler property for beforeunload events on the window.</a:t>
                      </a:r>
                    </a:p>
                  </a:txBody>
                  <a:tcPr marT="91425" marB="91425" marR="91425" marL="91425"/>
                </a:tc>
              </a:tr>
              <a:tr h="381000">
                <a:tc>
                  <a:txBody>
                    <a:bodyPr>
                      <a:noAutofit/>
                    </a:bodyPr>
                    <a:lstStyle/>
                    <a:p>
                      <a:pPr lvl="0" rtl="0">
                        <a:spcBef>
                          <a:spcPts val="0"/>
                        </a:spcBef>
                        <a:buNone/>
                      </a:pPr>
                      <a:r>
                        <a:rPr lang="en-US">
                          <a:solidFill>
                            <a:schemeClr val="dk1"/>
                          </a:solidFill>
                        </a:rPr>
                        <a:t>onunload</a:t>
                      </a:r>
                    </a:p>
                  </a:txBody>
                  <a:tcPr marT="91425" marB="91425" marR="91425" marL="91425"/>
                </a:tc>
                <a:tc>
                  <a:txBody>
                    <a:bodyPr>
                      <a:noAutofit/>
                    </a:bodyPr>
                    <a:lstStyle/>
                    <a:p>
                      <a:pPr lvl="0">
                        <a:spcBef>
                          <a:spcPts val="0"/>
                        </a:spcBef>
                        <a:buNone/>
                      </a:pPr>
                      <a:r>
                        <a:rPr lang="en-US"/>
                        <a:t>Called when the user navigates away from the page.</a:t>
                      </a:r>
                    </a:p>
                  </a:txBody>
                  <a:tcPr marT="91425" marB="91425" marR="91425" marL="91425"/>
                </a:tc>
              </a:tr>
              <a:tr h="381000">
                <a:tc>
                  <a:txBody>
                    <a:bodyPr>
                      <a:noAutofit/>
                    </a:bodyPr>
                    <a:lstStyle/>
                    <a:p>
                      <a:pPr lvl="0" rtl="0">
                        <a:spcBef>
                          <a:spcPts val="0"/>
                        </a:spcBef>
                        <a:buNone/>
                      </a:pPr>
                      <a:r>
                        <a:rPr lang="en-US"/>
                        <a:t>onclose</a:t>
                      </a:r>
                    </a:p>
                  </a:txBody>
                  <a:tcPr marT="91425" marB="91425" marR="91425" marL="91425"/>
                </a:tc>
                <a:tc>
                  <a:txBody>
                    <a:bodyPr>
                      <a:noAutofit/>
                    </a:bodyPr>
                    <a:lstStyle/>
                    <a:p>
                      <a:pPr lvl="0">
                        <a:spcBef>
                          <a:spcPts val="0"/>
                        </a:spcBef>
                        <a:buNone/>
                      </a:pPr>
                      <a:r>
                        <a:rPr lang="en-US"/>
                        <a:t>Called after the window is closed.</a:t>
                      </a: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pic>
        <p:nvPicPr>
          <p:cNvPr id="279" name="Shape 279"/>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280" name="Shape 280"/>
          <p:cNvSpPr/>
          <p:nvPr/>
        </p:nvSpPr>
        <p:spPr>
          <a:xfrm>
            <a:off x="396850" y="933475"/>
            <a:ext cx="8491800" cy="1026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Event Handling</a:t>
            </a:r>
          </a:p>
        </p:txBody>
      </p:sp>
      <p:sp>
        <p:nvSpPr>
          <p:cNvPr id="281" name="Shape 281"/>
          <p:cNvSpPr txBox="1"/>
          <p:nvPr/>
        </p:nvSpPr>
        <p:spPr>
          <a:xfrm>
            <a:off x="396850" y="1959475"/>
            <a:ext cx="8288700" cy="1130400"/>
          </a:xfrm>
          <a:prstGeom prst="rect">
            <a:avLst/>
          </a:prstGeom>
          <a:noFill/>
          <a:ln>
            <a:noFill/>
          </a:ln>
        </p:spPr>
        <p:txBody>
          <a:bodyPr anchorCtr="0" anchor="t" bIns="91425" lIns="91425" rIns="91425" wrap="square" tIns="91425">
            <a:noAutofit/>
          </a:bodyPr>
          <a:lstStyle/>
          <a:p>
            <a:pPr lvl="0" rtl="0">
              <a:spcBef>
                <a:spcPts val="0"/>
              </a:spcBef>
              <a:buNone/>
            </a:pPr>
            <a:r>
              <a:rPr lang="en-US" sz="1800"/>
              <a:t>window.onload - The load event fires at the end of the document loading process. At this point, all of the objects in the document are in the DOM, and all the images, scripts, links and sub-frames have finished loading.</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id="286" name="Shape 286"/>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287" name="Shape 287"/>
          <p:cNvSpPr/>
          <p:nvPr/>
        </p:nvSpPr>
        <p:spPr>
          <a:xfrm>
            <a:off x="396850" y="933475"/>
            <a:ext cx="8491800" cy="1026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Event Handling</a:t>
            </a:r>
          </a:p>
        </p:txBody>
      </p:sp>
      <p:pic>
        <p:nvPicPr>
          <p:cNvPr descr="scn-20171003-185050-zfdti.png" id="288" name="Shape 288"/>
          <p:cNvPicPr preferRelativeResize="0"/>
          <p:nvPr/>
        </p:nvPicPr>
        <p:blipFill>
          <a:blip r:embed="rId4">
            <a:alphaModFix/>
          </a:blip>
          <a:stretch>
            <a:fillRect/>
          </a:stretch>
        </p:blipFill>
        <p:spPr>
          <a:xfrm>
            <a:off x="396850" y="1905189"/>
            <a:ext cx="8350301" cy="411442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pic>
        <p:nvPicPr>
          <p:cNvPr id="293" name="Shape 293"/>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294" name="Shape 294"/>
          <p:cNvSpPr/>
          <p:nvPr/>
        </p:nvSpPr>
        <p:spPr>
          <a:xfrm>
            <a:off x="396850" y="933475"/>
            <a:ext cx="8491800" cy="1026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Event Handling</a:t>
            </a:r>
          </a:p>
        </p:txBody>
      </p:sp>
      <p:pic>
        <p:nvPicPr>
          <p:cNvPr descr="scn-20171003-190630-csx4j.png" id="295" name="Shape 295"/>
          <p:cNvPicPr preferRelativeResize="0"/>
          <p:nvPr/>
        </p:nvPicPr>
        <p:blipFill>
          <a:blip r:embed="rId4">
            <a:alphaModFix/>
          </a:blip>
          <a:stretch>
            <a:fillRect/>
          </a:stretch>
        </p:blipFill>
        <p:spPr>
          <a:xfrm>
            <a:off x="396850" y="2209886"/>
            <a:ext cx="8350300" cy="3047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id="300" name="Shape 300"/>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301" name="Shape 301"/>
          <p:cNvSpPr/>
          <p:nvPr/>
        </p:nvSpPr>
        <p:spPr>
          <a:xfrm>
            <a:off x="396850" y="933475"/>
            <a:ext cx="8491800" cy="1026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Event Handling</a:t>
            </a:r>
          </a:p>
        </p:txBody>
      </p:sp>
      <p:pic>
        <p:nvPicPr>
          <p:cNvPr descr="scn-20171003-190444-2envx.png" id="302" name="Shape 302"/>
          <p:cNvPicPr preferRelativeResize="0"/>
          <p:nvPr/>
        </p:nvPicPr>
        <p:blipFill>
          <a:blip r:embed="rId4">
            <a:alphaModFix/>
          </a:blip>
          <a:stretch>
            <a:fillRect/>
          </a:stretch>
        </p:blipFill>
        <p:spPr>
          <a:xfrm>
            <a:off x="581025" y="2124075"/>
            <a:ext cx="7981950" cy="3371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pic>
        <p:nvPicPr>
          <p:cNvPr id="307" name="Shape 307"/>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308" name="Shape 308"/>
          <p:cNvSpPr/>
          <p:nvPr/>
        </p:nvSpPr>
        <p:spPr>
          <a:xfrm>
            <a:off x="396850" y="933475"/>
            <a:ext cx="8491800" cy="1026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Event Handling</a:t>
            </a:r>
          </a:p>
        </p:txBody>
      </p:sp>
      <p:sp>
        <p:nvSpPr>
          <p:cNvPr id="309" name="Shape 309"/>
          <p:cNvSpPr txBox="1"/>
          <p:nvPr/>
        </p:nvSpPr>
        <p:spPr>
          <a:xfrm>
            <a:off x="396850" y="1959475"/>
            <a:ext cx="8354700" cy="480300"/>
          </a:xfrm>
          <a:prstGeom prst="rect">
            <a:avLst/>
          </a:prstGeom>
          <a:noFill/>
          <a:ln>
            <a:noFill/>
          </a:ln>
        </p:spPr>
        <p:txBody>
          <a:bodyPr anchorCtr="0" anchor="t" bIns="91425" lIns="91425" rIns="91425" wrap="square" tIns="91425">
            <a:noAutofit/>
          </a:bodyPr>
          <a:lstStyle/>
          <a:p>
            <a:pPr lvl="0">
              <a:spcBef>
                <a:spcPts val="0"/>
              </a:spcBef>
              <a:buNone/>
            </a:pPr>
            <a:r>
              <a:rPr lang="en-US" sz="1800"/>
              <a:t>Widespread events.</a:t>
            </a:r>
          </a:p>
        </p:txBody>
      </p:sp>
      <p:graphicFrame>
        <p:nvGraphicFramePr>
          <p:cNvPr id="310" name="Shape 310"/>
          <p:cNvGraphicFramePr/>
          <p:nvPr/>
        </p:nvGraphicFramePr>
        <p:xfrm>
          <a:off x="387125" y="2625125"/>
          <a:ext cx="3000000" cy="3000000"/>
        </p:xfrm>
        <a:graphic>
          <a:graphicData uri="http://schemas.openxmlformats.org/drawingml/2006/table">
            <a:tbl>
              <a:tblPr>
                <a:noFill/>
                <a:tableStyleId>{D3130FFD-FA2B-49AF-B2AB-15D5E9683020}</a:tableStyleId>
              </a:tblPr>
              <a:tblGrid>
                <a:gridCol w="4187075"/>
                <a:gridCol w="4187075"/>
              </a:tblGrid>
              <a:tr h="381000">
                <a:tc>
                  <a:txBody>
                    <a:bodyPr>
                      <a:noAutofit/>
                    </a:bodyPr>
                    <a:lstStyle/>
                    <a:p>
                      <a:pPr lvl="0">
                        <a:spcBef>
                          <a:spcPts val="0"/>
                        </a:spcBef>
                        <a:buNone/>
                      </a:pPr>
                      <a:r>
                        <a:rPr lang="en-US"/>
                        <a:t>onclick</a:t>
                      </a: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a:spcBef>
                          <a:spcPts val="0"/>
                        </a:spcBef>
                        <a:buNone/>
                      </a:pPr>
                      <a:r>
                        <a:rPr lang="en-US"/>
                        <a:t>ondblclick</a:t>
                      </a: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a:spcBef>
                          <a:spcPts val="0"/>
                        </a:spcBef>
                        <a:buClr>
                          <a:schemeClr val="dk1"/>
                        </a:buClr>
                        <a:buSzPct val="78571"/>
                        <a:buFont typeface="Arial"/>
                        <a:buNone/>
                      </a:pPr>
                      <a:r>
                        <a:rPr lang="en-US">
                          <a:solidFill>
                            <a:schemeClr val="dk1"/>
                          </a:solidFill>
                        </a:rPr>
                        <a:t>onmousedown</a:t>
                      </a: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a:spcBef>
                          <a:spcPts val="0"/>
                        </a:spcBef>
                        <a:buClr>
                          <a:schemeClr val="dk1"/>
                        </a:buClr>
                        <a:buSzPct val="78571"/>
                        <a:buFont typeface="Arial"/>
                        <a:buNone/>
                      </a:pPr>
                      <a:r>
                        <a:rPr lang="en-US">
                          <a:solidFill>
                            <a:schemeClr val="dk1"/>
                          </a:solidFill>
                        </a:rPr>
                        <a:t>onmouseup</a:t>
                      </a: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a:spcBef>
                          <a:spcPts val="0"/>
                        </a:spcBef>
                        <a:buClr>
                          <a:schemeClr val="dk1"/>
                        </a:buClr>
                        <a:buSzPct val="78571"/>
                        <a:buFont typeface="Arial"/>
                        <a:buNone/>
                      </a:pPr>
                      <a:r>
                        <a:rPr lang="en-US">
                          <a:solidFill>
                            <a:schemeClr val="dk1"/>
                          </a:solidFill>
                        </a:rPr>
                        <a:t>onmouseenter</a:t>
                      </a: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a:spcBef>
                          <a:spcPts val="0"/>
                        </a:spcBef>
                        <a:buNone/>
                      </a:pPr>
                      <a:r>
                        <a:rPr lang="en-US">
                          <a:solidFill>
                            <a:schemeClr val="dk1"/>
                          </a:solidFill>
                        </a:rPr>
                        <a:t>onmouseleave</a:t>
                      </a: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rPr lang="en-US">
                          <a:solidFill>
                            <a:schemeClr val="dk1"/>
                          </a:solidFill>
                        </a:rPr>
                        <a:t>onmouseover</a:t>
                      </a: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rPr lang="en-US"/>
                        <a:t>onmouseout</a:t>
                      </a: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
        <p:nvSpPr>
          <p:cNvPr id="311" name="Shape 311"/>
          <p:cNvSpPr txBox="1"/>
          <p:nvPr/>
        </p:nvSpPr>
        <p:spPr>
          <a:xfrm>
            <a:off x="6208000" y="3858000"/>
            <a:ext cx="3000000" cy="3000000"/>
          </a:xfrm>
          <a:prstGeom prst="rect">
            <a:avLst/>
          </a:prstGeom>
          <a:noFill/>
          <a:ln>
            <a:noFill/>
          </a:ln>
        </p:spPr>
        <p:txBody>
          <a:bodyPr anchorCtr="0" anchor="ctr" bIns="91425" lIns="91425" rIns="91425" wrap="square" tIns="91425">
            <a:noAutofit/>
          </a:bodyPr>
          <a:lstStyle/>
          <a:p>
            <a:pPr lvl="0" rtl="0">
              <a:spcBef>
                <a:spcPts val="0"/>
              </a:spcBef>
              <a:buNone/>
            </a:pPr>
            <a:r>
              <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pic>
        <p:nvPicPr>
          <p:cNvPr id="316" name="Shape 316"/>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317" name="Shape 317"/>
          <p:cNvSpPr/>
          <p:nvPr/>
        </p:nvSpPr>
        <p:spPr>
          <a:xfrm>
            <a:off x="396850" y="933475"/>
            <a:ext cx="8491800" cy="1026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Event Handling</a:t>
            </a:r>
          </a:p>
        </p:txBody>
      </p:sp>
      <p:sp>
        <p:nvSpPr>
          <p:cNvPr id="318" name="Shape 318"/>
          <p:cNvSpPr txBox="1"/>
          <p:nvPr/>
        </p:nvSpPr>
        <p:spPr>
          <a:xfrm>
            <a:off x="396850" y="1959475"/>
            <a:ext cx="8354700" cy="480300"/>
          </a:xfrm>
          <a:prstGeom prst="rect">
            <a:avLst/>
          </a:prstGeom>
          <a:noFill/>
          <a:ln>
            <a:noFill/>
          </a:ln>
        </p:spPr>
        <p:txBody>
          <a:bodyPr anchorCtr="0" anchor="t" bIns="91425" lIns="91425" rIns="91425" wrap="square" tIns="91425">
            <a:noAutofit/>
          </a:bodyPr>
          <a:lstStyle/>
          <a:p>
            <a:pPr lvl="0" rtl="0">
              <a:spcBef>
                <a:spcPts val="0"/>
              </a:spcBef>
              <a:buNone/>
            </a:pPr>
            <a:r>
              <a:rPr lang="en-US" sz="1800"/>
              <a:t>Widespread Mouse Events.</a:t>
            </a:r>
          </a:p>
        </p:txBody>
      </p:sp>
      <p:graphicFrame>
        <p:nvGraphicFramePr>
          <p:cNvPr id="319" name="Shape 319"/>
          <p:cNvGraphicFramePr/>
          <p:nvPr/>
        </p:nvGraphicFramePr>
        <p:xfrm>
          <a:off x="387125" y="2625125"/>
          <a:ext cx="3000000" cy="3000000"/>
        </p:xfrm>
        <a:graphic>
          <a:graphicData uri="http://schemas.openxmlformats.org/drawingml/2006/table">
            <a:tbl>
              <a:tblPr>
                <a:noFill/>
                <a:tableStyleId>{D3130FFD-FA2B-49AF-B2AB-15D5E9683020}</a:tableStyleId>
              </a:tblPr>
              <a:tblGrid>
                <a:gridCol w="2237075"/>
                <a:gridCol w="6137075"/>
              </a:tblGrid>
              <a:tr h="381000">
                <a:tc>
                  <a:txBody>
                    <a:bodyPr>
                      <a:noAutofit/>
                    </a:bodyPr>
                    <a:lstStyle/>
                    <a:p>
                      <a:pPr lvl="0" rtl="0">
                        <a:spcBef>
                          <a:spcPts val="0"/>
                        </a:spcBef>
                        <a:buNone/>
                      </a:pPr>
                      <a:r>
                        <a:rPr lang="en-US"/>
                        <a:t>onclick</a:t>
                      </a:r>
                    </a:p>
                  </a:txBody>
                  <a:tcPr marT="91425" marB="91425" marR="91425" marL="91425"/>
                </a:tc>
                <a:tc>
                  <a:txBody>
                    <a:bodyPr>
                      <a:noAutofit/>
                    </a:bodyPr>
                    <a:lstStyle/>
                    <a:p>
                      <a:pPr lvl="0">
                        <a:spcBef>
                          <a:spcPts val="0"/>
                        </a:spcBef>
                        <a:buNone/>
                      </a:pPr>
                      <a:r>
                        <a:rPr lang="en-US"/>
                        <a:t>The event occurs when the user clicks on an element.</a:t>
                      </a:r>
                    </a:p>
                  </a:txBody>
                  <a:tcPr marT="91425" marB="91425" marR="91425" marL="91425"/>
                </a:tc>
              </a:tr>
              <a:tr h="381000">
                <a:tc>
                  <a:txBody>
                    <a:bodyPr>
                      <a:noAutofit/>
                    </a:bodyPr>
                    <a:lstStyle/>
                    <a:p>
                      <a:pPr lvl="0">
                        <a:spcBef>
                          <a:spcPts val="0"/>
                        </a:spcBef>
                        <a:buClr>
                          <a:schemeClr val="dk1"/>
                        </a:buClr>
                        <a:buSzPct val="78571"/>
                        <a:buFont typeface="Arial"/>
                        <a:buNone/>
                      </a:pPr>
                      <a:r>
                        <a:rPr lang="en-US">
                          <a:solidFill>
                            <a:schemeClr val="dk1"/>
                          </a:solidFill>
                        </a:rPr>
                        <a:t>onmousedown</a:t>
                      </a:r>
                    </a:p>
                    <a:p>
                      <a:pPr lvl="0" rtl="0">
                        <a:spcBef>
                          <a:spcPts val="0"/>
                        </a:spcBef>
                        <a:buNone/>
                      </a:pPr>
                      <a:r>
                        <a:t/>
                      </a:r>
                      <a:endParaRPr>
                        <a:solidFill>
                          <a:schemeClr val="dk1"/>
                        </a:solidFill>
                      </a:endParaRPr>
                    </a:p>
                  </a:txBody>
                  <a:tcPr marT="91425" marB="91425" marR="91425" marL="91425"/>
                </a:tc>
                <a:tc>
                  <a:txBody>
                    <a:bodyPr>
                      <a:noAutofit/>
                    </a:bodyPr>
                    <a:lstStyle/>
                    <a:p>
                      <a:pPr lvl="0">
                        <a:spcBef>
                          <a:spcPts val="0"/>
                        </a:spcBef>
                        <a:buNone/>
                      </a:pPr>
                      <a:r>
                        <a:rPr lang="en-US"/>
                        <a:t>The event occurs when the user presses a mouse button over an element.</a:t>
                      </a:r>
                    </a:p>
                  </a:txBody>
                  <a:tcPr marT="91425" marB="91425" marR="91425" marL="91425"/>
                </a:tc>
              </a:tr>
              <a:tr h="381000">
                <a:tc>
                  <a:txBody>
                    <a:bodyPr>
                      <a:noAutofit/>
                    </a:bodyPr>
                    <a:lstStyle/>
                    <a:p>
                      <a:pPr lvl="0" rtl="0">
                        <a:spcBef>
                          <a:spcPts val="0"/>
                        </a:spcBef>
                        <a:buNone/>
                      </a:pPr>
                      <a:r>
                        <a:rPr lang="en-US">
                          <a:solidFill>
                            <a:schemeClr val="dk1"/>
                          </a:solidFill>
                        </a:rPr>
                        <a:t>onmouseup</a:t>
                      </a:r>
                    </a:p>
                  </a:txBody>
                  <a:tcPr marT="91425" marB="91425" marR="91425" marL="91425"/>
                </a:tc>
                <a:tc>
                  <a:txBody>
                    <a:bodyPr>
                      <a:noAutofit/>
                    </a:bodyPr>
                    <a:lstStyle/>
                    <a:p>
                      <a:pPr lvl="0">
                        <a:spcBef>
                          <a:spcPts val="0"/>
                        </a:spcBef>
                        <a:buNone/>
                      </a:pPr>
                      <a:r>
                        <a:rPr lang="en-US"/>
                        <a:t>The event occurs when the pointer is moved onto an element.</a:t>
                      </a:r>
                    </a:p>
                  </a:txBody>
                  <a:tcPr marT="91425" marB="91425" marR="91425" marL="91425"/>
                </a:tc>
              </a:tr>
              <a:tr h="381000">
                <a:tc>
                  <a:txBody>
                    <a:bodyPr>
                      <a:noAutofit/>
                    </a:bodyPr>
                    <a:lstStyle/>
                    <a:p>
                      <a:pPr lvl="0" rtl="0">
                        <a:spcBef>
                          <a:spcPts val="0"/>
                        </a:spcBef>
                        <a:buNone/>
                      </a:pPr>
                      <a:r>
                        <a:rPr lang="en-US">
                          <a:solidFill>
                            <a:schemeClr val="dk1"/>
                          </a:solidFill>
                        </a:rPr>
                        <a:t>onmouseenter</a:t>
                      </a:r>
                    </a:p>
                  </a:txBody>
                  <a:tcPr marT="91425" marB="91425" marR="91425" marL="91425"/>
                </a:tc>
                <a:tc>
                  <a:txBody>
                    <a:bodyPr>
                      <a:noAutofit/>
                    </a:bodyPr>
                    <a:lstStyle/>
                    <a:p>
                      <a:pPr lvl="0">
                        <a:spcBef>
                          <a:spcPts val="0"/>
                        </a:spcBef>
                        <a:buNone/>
                      </a:pPr>
                      <a:r>
                        <a:rPr lang="en-US"/>
                        <a:t>The event occurs when the pointer is moved onto an element</a:t>
                      </a:r>
                    </a:p>
                  </a:txBody>
                  <a:tcPr marT="91425" marB="91425" marR="91425" marL="91425"/>
                </a:tc>
              </a:tr>
              <a:tr h="381000">
                <a:tc>
                  <a:txBody>
                    <a:bodyPr>
                      <a:noAutofit/>
                    </a:bodyPr>
                    <a:lstStyle/>
                    <a:p>
                      <a:pPr lvl="0" rtl="0">
                        <a:spcBef>
                          <a:spcPts val="0"/>
                        </a:spcBef>
                        <a:buNone/>
                      </a:pPr>
                      <a:r>
                        <a:rPr lang="en-US">
                          <a:solidFill>
                            <a:schemeClr val="dk1"/>
                          </a:solidFill>
                        </a:rPr>
                        <a:t>onmouseleave</a:t>
                      </a:r>
                    </a:p>
                  </a:txBody>
                  <a:tcPr marT="91425" marB="91425" marR="91425" marL="91425"/>
                </a:tc>
                <a:tc>
                  <a:txBody>
                    <a:bodyPr>
                      <a:noAutofit/>
                    </a:bodyPr>
                    <a:lstStyle/>
                    <a:p>
                      <a:pPr lvl="0">
                        <a:spcBef>
                          <a:spcPts val="0"/>
                        </a:spcBef>
                        <a:buNone/>
                      </a:pPr>
                      <a:r>
                        <a:rPr lang="en-US"/>
                        <a:t>The event occurs when the pointer is moved out of an element</a:t>
                      </a:r>
                    </a:p>
                  </a:txBody>
                  <a:tcPr marT="91425" marB="91425" marR="91425" marL="91425"/>
                </a:tc>
              </a:tr>
              <a:tr h="381000">
                <a:tc>
                  <a:txBody>
                    <a:bodyPr>
                      <a:noAutofit/>
                    </a:bodyPr>
                    <a:lstStyle/>
                    <a:p>
                      <a:pPr lvl="0" rtl="0">
                        <a:spcBef>
                          <a:spcPts val="0"/>
                        </a:spcBef>
                        <a:buNone/>
                      </a:pPr>
                      <a:r>
                        <a:rPr lang="en-US">
                          <a:solidFill>
                            <a:schemeClr val="dk1"/>
                          </a:solidFill>
                        </a:rPr>
                        <a:t>onmouseover</a:t>
                      </a:r>
                    </a:p>
                  </a:txBody>
                  <a:tcPr marT="91425" marB="91425" marR="91425" marL="91425"/>
                </a:tc>
                <a:tc>
                  <a:txBody>
                    <a:bodyPr>
                      <a:noAutofit/>
                    </a:bodyPr>
                    <a:lstStyle/>
                    <a:p>
                      <a:pPr lvl="0">
                        <a:spcBef>
                          <a:spcPts val="0"/>
                        </a:spcBef>
                        <a:buNone/>
                      </a:pPr>
                      <a:r>
                        <a:rPr lang="en-US"/>
                        <a:t>The event occurs when the pointer is moved onto an element, or onto one of its children.</a:t>
                      </a:r>
                    </a:p>
                  </a:txBody>
                  <a:tcPr marT="91425" marB="91425" marR="91425" marL="91425"/>
                </a:tc>
              </a:tr>
              <a:tr h="381000">
                <a:tc>
                  <a:txBody>
                    <a:bodyPr>
                      <a:noAutofit/>
                    </a:bodyPr>
                    <a:lstStyle/>
                    <a:p>
                      <a:pPr lvl="0" rtl="0">
                        <a:spcBef>
                          <a:spcPts val="0"/>
                        </a:spcBef>
                        <a:buNone/>
                      </a:pPr>
                      <a:r>
                        <a:rPr lang="en-US">
                          <a:solidFill>
                            <a:schemeClr val="dk1"/>
                          </a:solidFill>
                        </a:rPr>
                        <a:t>onmouseout</a:t>
                      </a:r>
                    </a:p>
                  </a:txBody>
                  <a:tcPr marT="91425" marB="91425" marR="91425" marL="91425"/>
                </a:tc>
                <a:tc>
                  <a:txBody>
                    <a:bodyPr>
                      <a:noAutofit/>
                    </a:bodyPr>
                    <a:lstStyle/>
                    <a:p>
                      <a:pPr lvl="0">
                        <a:spcBef>
                          <a:spcPts val="0"/>
                        </a:spcBef>
                        <a:buNone/>
                      </a:pPr>
                      <a:r>
                        <a:rPr lang="en-US"/>
                        <a:t>The event occurs when a user moves the mouse pointer out of an element, or out of one of its children</a:t>
                      </a:r>
                    </a:p>
                  </a:txBody>
                  <a:tcPr marT="91425" marB="91425" marR="91425" marL="91425"/>
                </a:tc>
              </a:tr>
            </a:tbl>
          </a:graphicData>
        </a:graphic>
      </p:graphicFrame>
      <p:sp>
        <p:nvSpPr>
          <p:cNvPr id="320" name="Shape 320"/>
          <p:cNvSpPr txBox="1"/>
          <p:nvPr/>
        </p:nvSpPr>
        <p:spPr>
          <a:xfrm>
            <a:off x="6208000" y="3858000"/>
            <a:ext cx="3000000" cy="3000000"/>
          </a:xfrm>
          <a:prstGeom prst="rect">
            <a:avLst/>
          </a:prstGeom>
          <a:noFill/>
          <a:ln>
            <a:noFill/>
          </a:ln>
        </p:spPr>
        <p:txBody>
          <a:bodyPr anchorCtr="0" anchor="ctr" bIns="91425" lIns="91425" rIns="91425" wrap="square" tIns="91425">
            <a:noAutofit/>
          </a:bodyPr>
          <a:lstStyle/>
          <a:p>
            <a:pPr lvl="0" rtl="0">
              <a:spcBef>
                <a:spcPts val="0"/>
              </a:spcBef>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Shape 122"/>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123" name="Shape 123"/>
          <p:cNvSpPr/>
          <p:nvPr/>
        </p:nvSpPr>
        <p:spPr>
          <a:xfrm>
            <a:off x="396850" y="933475"/>
            <a:ext cx="8491800" cy="953400"/>
          </a:xfrm>
          <a:prstGeom prst="rect">
            <a:avLst/>
          </a:prstGeom>
          <a:noFill/>
          <a:ln>
            <a:noFill/>
          </a:ln>
        </p:spPr>
        <p:txBody>
          <a:bodyPr anchorCtr="0" anchor="t" bIns="91425" lIns="90000" rIns="90000" wrap="square" tIns="91425">
            <a:noAutofit/>
          </a:bodyPr>
          <a:lstStyle/>
          <a:p>
            <a:pPr indent="0" lvl="0" marL="0" marR="0" rtl="0" algn="l">
              <a:spcBef>
                <a:spcPts val="0"/>
              </a:spcBef>
              <a:buSzPct val="25000"/>
              <a:buNone/>
            </a:pPr>
            <a:r>
              <a:rPr lang="en-US" sz="4800"/>
              <a:t>DOM</a:t>
            </a:r>
          </a:p>
        </p:txBody>
      </p:sp>
      <p:sp>
        <p:nvSpPr>
          <p:cNvPr id="124" name="Shape 124"/>
          <p:cNvSpPr txBox="1"/>
          <p:nvPr/>
        </p:nvSpPr>
        <p:spPr>
          <a:xfrm>
            <a:off x="396850" y="1984200"/>
            <a:ext cx="8412000" cy="474600"/>
          </a:xfrm>
          <a:prstGeom prst="rect">
            <a:avLst/>
          </a:prstGeom>
          <a:noFill/>
          <a:ln>
            <a:noFill/>
          </a:ln>
        </p:spPr>
        <p:txBody>
          <a:bodyPr anchorCtr="0" anchor="ctr" bIns="91425" lIns="91425" rIns="91425" wrap="square" tIns="91425">
            <a:noAutofit/>
          </a:bodyPr>
          <a:lstStyle/>
          <a:p>
            <a:pPr lvl="0" rtl="0">
              <a:spcBef>
                <a:spcPts val="0"/>
              </a:spcBef>
              <a:buNone/>
            </a:pPr>
            <a:r>
              <a:rPr lang="en-US" sz="1800">
                <a:solidFill>
                  <a:schemeClr val="dk1"/>
                </a:solidFill>
              </a:rPr>
              <a:t>Document Object Model - is a tree of objects.</a:t>
            </a:r>
          </a:p>
        </p:txBody>
      </p:sp>
      <p:pic>
        <p:nvPicPr>
          <p:cNvPr descr="pic_htmltree.gif" id="125" name="Shape 125"/>
          <p:cNvPicPr preferRelativeResize="0"/>
          <p:nvPr/>
        </p:nvPicPr>
        <p:blipFill>
          <a:blip r:embed="rId4">
            <a:alphaModFix/>
          </a:blip>
          <a:stretch>
            <a:fillRect/>
          </a:stretch>
        </p:blipFill>
        <p:spPr>
          <a:xfrm>
            <a:off x="2257425" y="2707600"/>
            <a:ext cx="4629150" cy="2533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pic>
        <p:nvPicPr>
          <p:cNvPr id="325" name="Shape 325"/>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326" name="Shape 326"/>
          <p:cNvSpPr/>
          <p:nvPr/>
        </p:nvSpPr>
        <p:spPr>
          <a:xfrm>
            <a:off x="396850" y="933475"/>
            <a:ext cx="8491800" cy="1026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Event Handling</a:t>
            </a:r>
          </a:p>
        </p:txBody>
      </p:sp>
      <p:sp>
        <p:nvSpPr>
          <p:cNvPr id="327" name="Shape 327"/>
          <p:cNvSpPr txBox="1"/>
          <p:nvPr/>
        </p:nvSpPr>
        <p:spPr>
          <a:xfrm>
            <a:off x="396850" y="1959475"/>
            <a:ext cx="8354700" cy="480300"/>
          </a:xfrm>
          <a:prstGeom prst="rect">
            <a:avLst/>
          </a:prstGeom>
          <a:noFill/>
          <a:ln>
            <a:noFill/>
          </a:ln>
        </p:spPr>
        <p:txBody>
          <a:bodyPr anchorCtr="0" anchor="t" bIns="91425" lIns="91425" rIns="91425" wrap="square" tIns="91425">
            <a:noAutofit/>
          </a:bodyPr>
          <a:lstStyle/>
          <a:p>
            <a:pPr lvl="0" rtl="0">
              <a:spcBef>
                <a:spcPts val="0"/>
              </a:spcBef>
              <a:buNone/>
            </a:pPr>
            <a:r>
              <a:rPr lang="en-US" sz="1800"/>
              <a:t>Keyboard</a:t>
            </a:r>
            <a:r>
              <a:rPr lang="en-US" sz="1800"/>
              <a:t> events.</a:t>
            </a:r>
          </a:p>
        </p:txBody>
      </p:sp>
      <p:graphicFrame>
        <p:nvGraphicFramePr>
          <p:cNvPr id="328" name="Shape 328"/>
          <p:cNvGraphicFramePr/>
          <p:nvPr/>
        </p:nvGraphicFramePr>
        <p:xfrm>
          <a:off x="387125" y="2625125"/>
          <a:ext cx="3000000" cy="3000000"/>
        </p:xfrm>
        <a:graphic>
          <a:graphicData uri="http://schemas.openxmlformats.org/drawingml/2006/table">
            <a:tbl>
              <a:tblPr>
                <a:noFill/>
                <a:tableStyleId>{D3130FFD-FA2B-49AF-B2AB-15D5E9683020}</a:tableStyleId>
              </a:tblPr>
              <a:tblGrid>
                <a:gridCol w="2237075"/>
                <a:gridCol w="6137075"/>
              </a:tblGrid>
              <a:tr h="381000">
                <a:tc>
                  <a:txBody>
                    <a:bodyPr>
                      <a:noAutofit/>
                    </a:bodyPr>
                    <a:lstStyle/>
                    <a:p>
                      <a:pPr lvl="0" rtl="0">
                        <a:spcBef>
                          <a:spcPts val="0"/>
                        </a:spcBef>
                        <a:buNone/>
                      </a:pPr>
                      <a:r>
                        <a:rPr lang="en-US"/>
                        <a:t>onkeydown</a:t>
                      </a:r>
                    </a:p>
                  </a:txBody>
                  <a:tcPr marT="91425" marB="91425" marR="91425" marL="91425"/>
                </a:tc>
                <a:tc>
                  <a:txBody>
                    <a:bodyPr>
                      <a:noAutofit/>
                    </a:bodyPr>
                    <a:lstStyle/>
                    <a:p>
                      <a:pPr lvl="0" rtl="0">
                        <a:spcBef>
                          <a:spcPts val="0"/>
                        </a:spcBef>
                        <a:buNone/>
                      </a:pPr>
                      <a:r>
                        <a:rPr lang="en-US"/>
                        <a:t>The event occurs when the user is pressing a key.</a:t>
                      </a:r>
                    </a:p>
                  </a:txBody>
                  <a:tcPr marT="91425" marB="91425" marR="91425" marL="91425"/>
                </a:tc>
              </a:tr>
              <a:tr h="381000">
                <a:tc>
                  <a:txBody>
                    <a:bodyPr>
                      <a:noAutofit/>
                    </a:bodyPr>
                    <a:lstStyle/>
                    <a:p>
                      <a:pPr lvl="0" rtl="0">
                        <a:spcBef>
                          <a:spcPts val="0"/>
                        </a:spcBef>
                        <a:buNone/>
                      </a:pPr>
                      <a:r>
                        <a:rPr lang="en-US"/>
                        <a:t>onkeypress</a:t>
                      </a:r>
                    </a:p>
                  </a:txBody>
                  <a:tcPr marT="91425" marB="91425" marR="91425" marL="91425"/>
                </a:tc>
                <a:tc>
                  <a:txBody>
                    <a:bodyPr>
                      <a:noAutofit/>
                    </a:bodyPr>
                    <a:lstStyle/>
                    <a:p>
                      <a:pPr lvl="0" rtl="0">
                        <a:spcBef>
                          <a:spcPts val="0"/>
                        </a:spcBef>
                        <a:buNone/>
                      </a:pPr>
                      <a:r>
                        <a:rPr lang="en-US"/>
                        <a:t>The event occurs when the user presses a key.</a:t>
                      </a:r>
                    </a:p>
                  </a:txBody>
                  <a:tcPr marT="91425" marB="91425" marR="91425" marL="91425"/>
                </a:tc>
              </a:tr>
              <a:tr h="381000">
                <a:tc>
                  <a:txBody>
                    <a:bodyPr>
                      <a:noAutofit/>
                    </a:bodyPr>
                    <a:lstStyle/>
                    <a:p>
                      <a:pPr lvl="0" rtl="0">
                        <a:spcBef>
                          <a:spcPts val="0"/>
                        </a:spcBef>
                        <a:buNone/>
                      </a:pPr>
                      <a:r>
                        <a:rPr lang="en-US"/>
                        <a:t>onkeyup</a:t>
                      </a:r>
                    </a:p>
                  </a:txBody>
                  <a:tcPr marT="91425" marB="91425" marR="91425" marL="91425"/>
                </a:tc>
                <a:tc>
                  <a:txBody>
                    <a:bodyPr>
                      <a:noAutofit/>
                    </a:bodyPr>
                    <a:lstStyle/>
                    <a:p>
                      <a:pPr lvl="0" rtl="0">
                        <a:spcBef>
                          <a:spcPts val="0"/>
                        </a:spcBef>
                        <a:buNone/>
                      </a:pPr>
                      <a:r>
                        <a:rPr lang="en-US"/>
                        <a:t>The event occurs when the user releases a key.</a:t>
                      </a:r>
                    </a:p>
                  </a:txBody>
                  <a:tcPr marT="91425" marB="91425" marR="91425" marL="91425"/>
                </a:tc>
              </a:tr>
            </a:tbl>
          </a:graphicData>
        </a:graphic>
      </p:graphicFrame>
      <p:sp>
        <p:nvSpPr>
          <p:cNvPr id="329" name="Shape 329"/>
          <p:cNvSpPr txBox="1"/>
          <p:nvPr/>
        </p:nvSpPr>
        <p:spPr>
          <a:xfrm>
            <a:off x="6208000" y="3858000"/>
            <a:ext cx="3000000" cy="3000000"/>
          </a:xfrm>
          <a:prstGeom prst="rect">
            <a:avLst/>
          </a:prstGeom>
          <a:noFill/>
          <a:ln>
            <a:noFill/>
          </a:ln>
        </p:spPr>
        <p:txBody>
          <a:bodyPr anchorCtr="0" anchor="ctr" bIns="91425" lIns="91425" rIns="91425" wrap="square" tIns="91425">
            <a:noAutofit/>
          </a:bodyPr>
          <a:lstStyle/>
          <a:p>
            <a:pPr lvl="0" rtl="0">
              <a:spcBef>
                <a:spcPts val="0"/>
              </a:spcBef>
              <a:buNone/>
            </a:pPr>
            <a:r>
              <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pic>
        <p:nvPicPr>
          <p:cNvPr id="334" name="Shape 334"/>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335" name="Shape 335"/>
          <p:cNvSpPr/>
          <p:nvPr/>
        </p:nvSpPr>
        <p:spPr>
          <a:xfrm>
            <a:off x="396850" y="933475"/>
            <a:ext cx="8491800" cy="1026000"/>
          </a:xfrm>
          <a:prstGeom prst="rect">
            <a:avLst/>
          </a:prstGeom>
          <a:noFill/>
          <a:ln>
            <a:noFill/>
          </a:ln>
        </p:spPr>
        <p:txBody>
          <a:bodyPr anchorCtr="0" anchor="t" bIns="91425" lIns="90000" rIns="90000" wrap="square" tIns="91425">
            <a:noAutofit/>
          </a:bodyPr>
          <a:lstStyle/>
          <a:p>
            <a:pPr lvl="0" rtl="0">
              <a:spcBef>
                <a:spcPts val="0"/>
              </a:spcBef>
              <a:buSzPct val="25000"/>
              <a:buNone/>
            </a:pPr>
            <a:r>
              <a:rPr lang="en-US" sz="4800">
                <a:solidFill>
                  <a:schemeClr val="dk1"/>
                </a:solidFill>
              </a:rPr>
              <a:t>Event Handling</a:t>
            </a:r>
          </a:p>
        </p:txBody>
      </p:sp>
      <p:sp>
        <p:nvSpPr>
          <p:cNvPr id="336" name="Shape 336"/>
          <p:cNvSpPr txBox="1"/>
          <p:nvPr/>
        </p:nvSpPr>
        <p:spPr>
          <a:xfrm>
            <a:off x="396850" y="1959475"/>
            <a:ext cx="8354700" cy="480300"/>
          </a:xfrm>
          <a:prstGeom prst="rect">
            <a:avLst/>
          </a:prstGeom>
          <a:noFill/>
          <a:ln>
            <a:noFill/>
          </a:ln>
        </p:spPr>
        <p:txBody>
          <a:bodyPr anchorCtr="0" anchor="t" bIns="91425" lIns="91425" rIns="91425" wrap="square" tIns="91425">
            <a:noAutofit/>
          </a:bodyPr>
          <a:lstStyle/>
          <a:p>
            <a:pPr lvl="0" rtl="0">
              <a:spcBef>
                <a:spcPts val="0"/>
              </a:spcBef>
              <a:buNone/>
            </a:pPr>
            <a:r>
              <a:rPr lang="en-US" sz="1800"/>
              <a:t>Widespread forms events.</a:t>
            </a:r>
          </a:p>
        </p:txBody>
      </p:sp>
      <p:graphicFrame>
        <p:nvGraphicFramePr>
          <p:cNvPr id="337" name="Shape 337"/>
          <p:cNvGraphicFramePr/>
          <p:nvPr/>
        </p:nvGraphicFramePr>
        <p:xfrm>
          <a:off x="387125" y="2625125"/>
          <a:ext cx="3000000" cy="3000000"/>
        </p:xfrm>
        <a:graphic>
          <a:graphicData uri="http://schemas.openxmlformats.org/drawingml/2006/table">
            <a:tbl>
              <a:tblPr>
                <a:noFill/>
                <a:tableStyleId>{D3130FFD-FA2B-49AF-B2AB-15D5E9683020}</a:tableStyleId>
              </a:tblPr>
              <a:tblGrid>
                <a:gridCol w="2237075"/>
                <a:gridCol w="6137075"/>
              </a:tblGrid>
              <a:tr h="381000">
                <a:tc>
                  <a:txBody>
                    <a:bodyPr>
                      <a:noAutofit/>
                    </a:bodyPr>
                    <a:lstStyle/>
                    <a:p>
                      <a:pPr lvl="0" rtl="0">
                        <a:spcBef>
                          <a:spcPts val="0"/>
                        </a:spcBef>
                        <a:buNone/>
                      </a:pPr>
                      <a:r>
                        <a:rPr lang="en-US"/>
                        <a:t>onblur</a:t>
                      </a:r>
                    </a:p>
                  </a:txBody>
                  <a:tcPr marT="91425" marB="91425" marR="91425" marL="91425"/>
                </a:tc>
                <a:tc>
                  <a:txBody>
                    <a:bodyPr>
                      <a:noAutofit/>
                    </a:bodyPr>
                    <a:lstStyle/>
                    <a:p>
                      <a:pPr lvl="0" rtl="0">
                        <a:spcBef>
                          <a:spcPts val="0"/>
                        </a:spcBef>
                        <a:buNone/>
                      </a:pPr>
                      <a:r>
                        <a:rPr lang="en-US"/>
                        <a:t>The event occurs when an element loses focus.</a:t>
                      </a:r>
                    </a:p>
                  </a:txBody>
                  <a:tcPr marT="91425" marB="91425" marR="91425" marL="91425"/>
                </a:tc>
              </a:tr>
              <a:tr h="381000">
                <a:tc>
                  <a:txBody>
                    <a:bodyPr>
                      <a:noAutofit/>
                    </a:bodyPr>
                    <a:lstStyle/>
                    <a:p>
                      <a:pPr lvl="0" rtl="0">
                        <a:spcBef>
                          <a:spcPts val="0"/>
                        </a:spcBef>
                        <a:buNone/>
                      </a:pPr>
                      <a:r>
                        <a:rPr lang="en-US"/>
                        <a:t>onfocus</a:t>
                      </a:r>
                    </a:p>
                  </a:txBody>
                  <a:tcPr marT="91425" marB="91425" marR="91425" marL="91425"/>
                </a:tc>
                <a:tc>
                  <a:txBody>
                    <a:bodyPr>
                      <a:noAutofit/>
                    </a:bodyPr>
                    <a:lstStyle/>
                    <a:p>
                      <a:pPr lvl="0" rtl="0">
                        <a:spcBef>
                          <a:spcPts val="0"/>
                        </a:spcBef>
                        <a:buNone/>
                      </a:pPr>
                      <a:r>
                        <a:rPr lang="en-US"/>
                        <a:t>The event occurs when an element gets focus.</a:t>
                      </a:r>
                    </a:p>
                  </a:txBody>
                  <a:tcPr marT="91425" marB="91425" marR="91425" marL="91425"/>
                </a:tc>
              </a:tr>
              <a:tr h="381000">
                <a:tc>
                  <a:txBody>
                    <a:bodyPr>
                      <a:noAutofit/>
                    </a:bodyPr>
                    <a:lstStyle/>
                    <a:p>
                      <a:pPr lvl="0" rtl="0">
                        <a:spcBef>
                          <a:spcPts val="0"/>
                        </a:spcBef>
                        <a:buNone/>
                      </a:pPr>
                      <a:r>
                        <a:rPr lang="en-US"/>
                        <a:t>onchange</a:t>
                      </a:r>
                    </a:p>
                  </a:txBody>
                  <a:tcPr marT="91425" marB="91425" marR="91425" marL="91425"/>
                </a:tc>
                <a:tc>
                  <a:txBody>
                    <a:bodyPr>
                      <a:noAutofit/>
                    </a:bodyPr>
                    <a:lstStyle/>
                    <a:p>
                      <a:pPr lvl="0" rtl="0">
                        <a:spcBef>
                          <a:spcPts val="0"/>
                        </a:spcBef>
                        <a:buNone/>
                      </a:pPr>
                      <a:r>
                        <a:rPr lang="en-US"/>
                        <a:t>The event occurs when the content of a form element, the selection, or the checked state have changed (for &lt;input&gt;, &lt;keygen&gt;, &lt;select&gt;, and &lt;textarea&gt;)</a:t>
                      </a:r>
                    </a:p>
                  </a:txBody>
                  <a:tcPr marT="91425" marB="91425" marR="91425" marL="91425"/>
                </a:tc>
              </a:tr>
              <a:tr h="381000">
                <a:tc>
                  <a:txBody>
                    <a:bodyPr>
                      <a:noAutofit/>
                    </a:bodyPr>
                    <a:lstStyle/>
                    <a:p>
                      <a:pPr lvl="0" rtl="0">
                        <a:spcBef>
                          <a:spcPts val="0"/>
                        </a:spcBef>
                        <a:buNone/>
                      </a:pPr>
                      <a:r>
                        <a:rPr lang="en-US"/>
                        <a:t>oninput</a:t>
                      </a:r>
                    </a:p>
                  </a:txBody>
                  <a:tcPr marT="91425" marB="91425" marR="91425" marL="91425"/>
                </a:tc>
                <a:tc>
                  <a:txBody>
                    <a:bodyPr>
                      <a:noAutofit/>
                    </a:bodyPr>
                    <a:lstStyle/>
                    <a:p>
                      <a:pPr lvl="0" rtl="0">
                        <a:spcBef>
                          <a:spcPts val="0"/>
                        </a:spcBef>
                        <a:buNone/>
                      </a:pPr>
                      <a:r>
                        <a:rPr lang="en-US"/>
                        <a:t>The event occurs when an element gets user input.</a:t>
                      </a:r>
                    </a:p>
                  </a:txBody>
                  <a:tcPr marT="91425" marB="91425" marR="91425" marL="91425"/>
                </a:tc>
              </a:tr>
              <a:tr h="381000">
                <a:tc>
                  <a:txBody>
                    <a:bodyPr>
                      <a:noAutofit/>
                    </a:bodyPr>
                    <a:lstStyle/>
                    <a:p>
                      <a:pPr lvl="0" rtl="0">
                        <a:spcBef>
                          <a:spcPts val="0"/>
                        </a:spcBef>
                        <a:buNone/>
                      </a:pPr>
                      <a:r>
                        <a:rPr lang="en-US"/>
                        <a:t>onsubmit</a:t>
                      </a:r>
                    </a:p>
                  </a:txBody>
                  <a:tcPr marT="91425" marB="91425" marR="91425" marL="91425"/>
                </a:tc>
                <a:tc>
                  <a:txBody>
                    <a:bodyPr>
                      <a:noAutofit/>
                    </a:bodyPr>
                    <a:lstStyle/>
                    <a:p>
                      <a:pPr lvl="0" rtl="0">
                        <a:spcBef>
                          <a:spcPts val="0"/>
                        </a:spcBef>
                        <a:buNone/>
                      </a:pPr>
                      <a:r>
                        <a:rPr lang="en-US"/>
                        <a:t>The event occurs when a form is submitted.</a:t>
                      </a: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p:nvPr/>
        </p:nvSpPr>
        <p:spPr>
          <a:xfrm>
            <a:off x="685800" y="2130480"/>
            <a:ext cx="7771680" cy="1469160"/>
          </a:xfrm>
          <a:prstGeom prst="rect">
            <a:avLst/>
          </a:prstGeom>
          <a:noFill/>
          <a:ln>
            <a:noFill/>
          </a:ln>
        </p:spPr>
        <p:txBody>
          <a:bodyPr anchorCtr="0" anchor="ctr" bIns="45000" lIns="90000" rIns="90000" wrap="square" tIns="45000">
            <a:noAutofit/>
          </a:bodyPr>
          <a:lstStyle/>
          <a:p>
            <a:pPr indent="0" lvl="0" marL="0" marR="0" rtl="0" algn="ctr">
              <a:lnSpc>
                <a:spcPct val="100000"/>
              </a:lnSpc>
              <a:spcBef>
                <a:spcPts val="0"/>
              </a:spcBef>
              <a:buSzPct val="25000"/>
              <a:buNone/>
            </a:pPr>
            <a:r>
              <a:rPr b="0" lang="en-US" sz="4400" strike="noStrike">
                <a:solidFill>
                  <a:srgbClr val="000000"/>
                </a:solidFill>
                <a:latin typeface="Calibri"/>
                <a:ea typeface="Calibri"/>
                <a:cs typeface="Calibri"/>
                <a:sym typeface="Calibri"/>
              </a:rPr>
              <a:t> </a:t>
            </a:r>
          </a:p>
        </p:txBody>
      </p:sp>
      <p:sp>
        <p:nvSpPr>
          <p:cNvPr id="343" name="Shape 343"/>
          <p:cNvSpPr/>
          <p:nvPr/>
        </p:nvSpPr>
        <p:spPr>
          <a:xfrm>
            <a:off x="1371600" y="3886200"/>
            <a:ext cx="6400080" cy="175176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pic>
        <p:nvPicPr>
          <p:cNvPr id="344" name="Shape 344"/>
          <p:cNvPicPr preferRelativeResize="0"/>
          <p:nvPr/>
        </p:nvPicPr>
        <p:blipFill rotWithShape="1">
          <a:blip r:embed="rId3">
            <a:alphaModFix/>
          </a:blip>
          <a:srcRect b="0" l="0" r="0" t="0"/>
          <a:stretch/>
        </p:blipFill>
        <p:spPr>
          <a:xfrm>
            <a:off x="-12600" y="0"/>
            <a:ext cx="9192600" cy="6857400"/>
          </a:xfrm>
          <a:prstGeom prst="rect">
            <a:avLst/>
          </a:prstGeom>
          <a:noFill/>
          <a:ln>
            <a:noFill/>
          </a:ln>
        </p:spPr>
      </p:pic>
      <p:sp>
        <p:nvSpPr>
          <p:cNvPr id="345" name="Shape 345"/>
          <p:cNvSpPr txBox="1"/>
          <p:nvPr/>
        </p:nvSpPr>
        <p:spPr>
          <a:xfrm>
            <a:off x="2747175" y="3324500"/>
            <a:ext cx="5733300" cy="6690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346" name="Shape 346"/>
          <p:cNvSpPr/>
          <p:nvPr/>
        </p:nvSpPr>
        <p:spPr>
          <a:xfrm>
            <a:off x="51" y="2954650"/>
            <a:ext cx="9144000" cy="1540500"/>
          </a:xfrm>
          <a:prstGeom prst="rect">
            <a:avLst/>
          </a:prstGeom>
          <a:noFill/>
          <a:ln>
            <a:noFill/>
          </a:ln>
        </p:spPr>
        <p:txBody>
          <a:bodyPr anchorCtr="0" anchor="t" bIns="91425" lIns="90000" rIns="90000" wrap="square" tIns="91425">
            <a:noAutofit/>
          </a:bodyPr>
          <a:lstStyle/>
          <a:p>
            <a:pPr indent="0" lvl="0" marL="0" marR="0" rtl="0" algn="ctr">
              <a:lnSpc>
                <a:spcPct val="100000"/>
              </a:lnSpc>
              <a:spcBef>
                <a:spcPts val="0"/>
              </a:spcBef>
              <a:buSzPct val="25000"/>
              <a:buNone/>
            </a:pPr>
            <a:r>
              <a:rPr lang="en-US" sz="4800">
                <a:solidFill>
                  <a:srgbClr val="FFFFFF"/>
                </a:solidFill>
              </a:rPr>
              <a:t>Thanks for attention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Shape 130"/>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131" name="Shape 131"/>
          <p:cNvSpPr/>
          <p:nvPr/>
        </p:nvSpPr>
        <p:spPr>
          <a:xfrm>
            <a:off x="396850" y="933475"/>
            <a:ext cx="8491800" cy="953400"/>
          </a:xfrm>
          <a:prstGeom prst="rect">
            <a:avLst/>
          </a:prstGeom>
          <a:noFill/>
          <a:ln>
            <a:noFill/>
          </a:ln>
        </p:spPr>
        <p:txBody>
          <a:bodyPr anchorCtr="0" anchor="t" bIns="91425" lIns="90000" rIns="90000" wrap="square" tIns="91425">
            <a:noAutofit/>
          </a:bodyPr>
          <a:lstStyle/>
          <a:p>
            <a:pPr indent="0" lvl="0" marL="0" marR="0" rtl="0" algn="l">
              <a:spcBef>
                <a:spcPts val="0"/>
              </a:spcBef>
              <a:buSzPct val="25000"/>
              <a:buNone/>
            </a:pPr>
            <a:r>
              <a:rPr lang="en-US" sz="4800"/>
              <a:t>BOM</a:t>
            </a:r>
          </a:p>
        </p:txBody>
      </p:sp>
      <p:sp>
        <p:nvSpPr>
          <p:cNvPr id="132" name="Shape 132"/>
          <p:cNvSpPr txBox="1"/>
          <p:nvPr/>
        </p:nvSpPr>
        <p:spPr>
          <a:xfrm>
            <a:off x="396850" y="1984200"/>
            <a:ext cx="8412000" cy="474600"/>
          </a:xfrm>
          <a:prstGeom prst="rect">
            <a:avLst/>
          </a:prstGeom>
          <a:noFill/>
          <a:ln>
            <a:noFill/>
          </a:ln>
        </p:spPr>
        <p:txBody>
          <a:bodyPr anchorCtr="0" anchor="ctr" bIns="91425" lIns="91425" rIns="91425" wrap="square" tIns="91425">
            <a:noAutofit/>
          </a:bodyPr>
          <a:lstStyle/>
          <a:p>
            <a:pPr lvl="0" rtl="0">
              <a:spcBef>
                <a:spcPts val="0"/>
              </a:spcBef>
              <a:buNone/>
            </a:pPr>
            <a:r>
              <a:rPr lang="en-US" sz="1800">
                <a:solidFill>
                  <a:schemeClr val="dk1"/>
                </a:solidFill>
              </a:rPr>
              <a:t>Browser Object Model</a:t>
            </a:r>
          </a:p>
        </p:txBody>
      </p:sp>
      <p:pic>
        <p:nvPicPr>
          <p:cNvPr descr="05_img01.gif" id="133" name="Shape 133"/>
          <p:cNvPicPr preferRelativeResize="0"/>
          <p:nvPr/>
        </p:nvPicPr>
        <p:blipFill rotWithShape="1">
          <a:blip r:embed="rId4">
            <a:alphaModFix/>
          </a:blip>
          <a:srcRect b="0" l="5060" r="0" t="0"/>
          <a:stretch/>
        </p:blipFill>
        <p:spPr>
          <a:xfrm>
            <a:off x="366000" y="2911525"/>
            <a:ext cx="8412001" cy="1949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Shape 138"/>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139" name="Shape 139"/>
          <p:cNvSpPr/>
          <p:nvPr/>
        </p:nvSpPr>
        <p:spPr>
          <a:xfrm>
            <a:off x="396850" y="933475"/>
            <a:ext cx="8491800" cy="953400"/>
          </a:xfrm>
          <a:prstGeom prst="rect">
            <a:avLst/>
          </a:prstGeom>
          <a:noFill/>
          <a:ln>
            <a:noFill/>
          </a:ln>
        </p:spPr>
        <p:txBody>
          <a:bodyPr anchorCtr="0" anchor="t" bIns="91425" lIns="90000" rIns="90000" wrap="square" tIns="91425">
            <a:noAutofit/>
          </a:bodyPr>
          <a:lstStyle/>
          <a:p>
            <a:pPr indent="0" lvl="0" marL="0" marR="0" rtl="0" algn="l">
              <a:spcBef>
                <a:spcPts val="0"/>
              </a:spcBef>
              <a:buSzPct val="25000"/>
              <a:buNone/>
            </a:pPr>
            <a:r>
              <a:rPr lang="en-US" sz="4800"/>
              <a:t>window</a:t>
            </a:r>
          </a:p>
        </p:txBody>
      </p:sp>
      <p:sp>
        <p:nvSpPr>
          <p:cNvPr id="140" name="Shape 140"/>
          <p:cNvSpPr txBox="1"/>
          <p:nvPr/>
        </p:nvSpPr>
        <p:spPr>
          <a:xfrm>
            <a:off x="396850" y="2136600"/>
            <a:ext cx="8412000" cy="1359000"/>
          </a:xfrm>
          <a:prstGeom prst="rect">
            <a:avLst/>
          </a:prstGeom>
          <a:noFill/>
          <a:ln>
            <a:noFill/>
          </a:ln>
        </p:spPr>
        <p:txBody>
          <a:bodyPr anchorCtr="0" anchor="ctr" bIns="91425" lIns="91425" rIns="91425" wrap="square" tIns="91425">
            <a:noAutofit/>
          </a:bodyPr>
          <a:lstStyle/>
          <a:p>
            <a:pPr indent="-342900" lvl="0" marL="457200">
              <a:spcBef>
                <a:spcPts val="0"/>
              </a:spcBef>
              <a:spcAft>
                <a:spcPts val="1000"/>
              </a:spcAft>
              <a:buSzPct val="100000"/>
              <a:buChar char="●"/>
            </a:pPr>
            <a:r>
              <a:rPr lang="en-US" sz="1800"/>
              <a:t>All global JavaScript objects, functions, and variables automatically become members of the window object.</a:t>
            </a:r>
          </a:p>
          <a:p>
            <a:pPr indent="-342900" lvl="0" marL="457200">
              <a:spcBef>
                <a:spcPts val="0"/>
              </a:spcBef>
              <a:spcAft>
                <a:spcPts val="1000"/>
              </a:spcAft>
              <a:buSzPct val="100000"/>
              <a:buChar char="●"/>
            </a:pPr>
            <a:r>
              <a:rPr lang="en-US" sz="1800"/>
              <a:t>Global variables are properties of the window object.</a:t>
            </a:r>
          </a:p>
          <a:p>
            <a:pPr indent="-342900" lvl="0" marL="457200" rtl="0">
              <a:spcBef>
                <a:spcPts val="0"/>
              </a:spcBef>
              <a:spcAft>
                <a:spcPts val="1000"/>
              </a:spcAft>
              <a:buSzPct val="100000"/>
              <a:buChar char="●"/>
            </a:pPr>
            <a:r>
              <a:rPr lang="en-US" sz="1800"/>
              <a:t>Global functions are methods of the window object.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Shape 145"/>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146" name="Shape 146"/>
          <p:cNvSpPr/>
          <p:nvPr/>
        </p:nvSpPr>
        <p:spPr>
          <a:xfrm>
            <a:off x="396850" y="933475"/>
            <a:ext cx="8491800" cy="953400"/>
          </a:xfrm>
          <a:prstGeom prst="rect">
            <a:avLst/>
          </a:prstGeom>
          <a:noFill/>
          <a:ln>
            <a:noFill/>
          </a:ln>
        </p:spPr>
        <p:txBody>
          <a:bodyPr anchorCtr="0" anchor="t" bIns="91425" lIns="90000" rIns="90000" wrap="square" tIns="91425">
            <a:noAutofit/>
          </a:bodyPr>
          <a:lstStyle/>
          <a:p>
            <a:pPr indent="0" lvl="0" marL="0" marR="0" rtl="0" algn="l">
              <a:spcBef>
                <a:spcPts val="0"/>
              </a:spcBef>
              <a:buSzPct val="25000"/>
              <a:buNone/>
            </a:pPr>
            <a:r>
              <a:rPr lang="en-US" sz="4800"/>
              <a:t>window</a:t>
            </a:r>
          </a:p>
        </p:txBody>
      </p:sp>
      <p:graphicFrame>
        <p:nvGraphicFramePr>
          <p:cNvPr id="147" name="Shape 147"/>
          <p:cNvGraphicFramePr/>
          <p:nvPr/>
        </p:nvGraphicFramePr>
        <p:xfrm>
          <a:off x="444975" y="2053700"/>
          <a:ext cx="3000000" cy="3000000"/>
        </p:xfrm>
        <a:graphic>
          <a:graphicData uri="http://schemas.openxmlformats.org/drawingml/2006/table">
            <a:tbl>
              <a:tblPr>
                <a:noFill/>
                <a:tableStyleId>{D3130FFD-FA2B-49AF-B2AB-15D5E9683020}</a:tableStyleId>
              </a:tblPr>
              <a:tblGrid>
                <a:gridCol w="1985775"/>
                <a:gridCol w="6268275"/>
              </a:tblGrid>
              <a:tr h="550175">
                <a:tc>
                  <a:txBody>
                    <a:bodyPr>
                      <a:noAutofit/>
                    </a:bodyPr>
                    <a:lstStyle/>
                    <a:p>
                      <a:pPr lvl="0">
                        <a:spcBef>
                          <a:spcPts val="0"/>
                        </a:spcBef>
                        <a:buNone/>
                      </a:pPr>
                      <a:r>
                        <a:rPr lang="en-US"/>
                        <a:t>innerHeight</a:t>
                      </a:r>
                    </a:p>
                  </a:txBody>
                  <a:tcPr marT="91425" marB="91425" marR="91425" marL="91425"/>
                </a:tc>
                <a:tc>
                  <a:txBody>
                    <a:bodyPr>
                      <a:noAutofit/>
                    </a:bodyPr>
                    <a:lstStyle/>
                    <a:p>
                      <a:pPr lvl="0">
                        <a:spcBef>
                          <a:spcPts val="0"/>
                        </a:spcBef>
                        <a:buNone/>
                      </a:pPr>
                      <a:r>
                        <a:rPr lang="en-US"/>
                        <a:t>Height of the browser window viewport including, if rendered, the horizontal scrollbar.</a:t>
                      </a:r>
                    </a:p>
                  </a:txBody>
                  <a:tcPr marT="91425" marB="91425" marR="91425" marL="91425"/>
                </a:tc>
              </a:tr>
              <a:tr h="550175">
                <a:tc>
                  <a:txBody>
                    <a:bodyPr>
                      <a:noAutofit/>
                    </a:bodyPr>
                    <a:lstStyle/>
                    <a:p>
                      <a:pPr lvl="0">
                        <a:spcBef>
                          <a:spcPts val="0"/>
                        </a:spcBef>
                        <a:buNone/>
                      </a:pPr>
                      <a:r>
                        <a:rPr lang="en-US"/>
                        <a:t>outerHeight</a:t>
                      </a:r>
                    </a:p>
                  </a:txBody>
                  <a:tcPr marT="91425" marB="91425" marR="91425" marL="91425"/>
                </a:tc>
                <a:tc>
                  <a:txBody>
                    <a:bodyPr>
                      <a:noAutofit/>
                    </a:bodyPr>
                    <a:lstStyle/>
                    <a:p>
                      <a:pPr lvl="0">
                        <a:spcBef>
                          <a:spcPts val="0"/>
                        </a:spcBef>
                        <a:buNone/>
                      </a:pPr>
                      <a:r>
                        <a:rPr lang="en-US"/>
                        <a:t>H</a:t>
                      </a:r>
                      <a:r>
                        <a:rPr lang="en-US"/>
                        <a:t>eight in pixels of the whole browser window.</a:t>
                      </a:r>
                    </a:p>
                  </a:txBody>
                  <a:tcPr marT="91425" marB="91425" marR="91425" marL="91425"/>
                </a:tc>
              </a:tr>
              <a:tr h="550175">
                <a:tc>
                  <a:txBody>
                    <a:bodyPr>
                      <a:noAutofit/>
                    </a:bodyPr>
                    <a:lstStyle/>
                    <a:p>
                      <a:pPr lvl="0">
                        <a:spcBef>
                          <a:spcPts val="0"/>
                        </a:spcBef>
                        <a:buNone/>
                      </a:pPr>
                      <a:r>
                        <a:rPr lang="en-US"/>
                        <a:t>innerWidth</a:t>
                      </a:r>
                    </a:p>
                  </a:txBody>
                  <a:tcPr marT="91425" marB="91425" marR="91425" marL="91425"/>
                </a:tc>
                <a:tc>
                  <a:txBody>
                    <a:bodyPr>
                      <a:noAutofit/>
                    </a:bodyPr>
                    <a:lstStyle/>
                    <a:p>
                      <a:pPr lvl="0">
                        <a:spcBef>
                          <a:spcPts val="0"/>
                        </a:spcBef>
                        <a:buNone/>
                      </a:pPr>
                      <a:r>
                        <a:rPr lang="en-US"/>
                        <a:t>Width of the browser window viewport including, if rendered, the vertical scrollbar.</a:t>
                      </a:r>
                    </a:p>
                  </a:txBody>
                  <a:tcPr marT="91425" marB="91425" marR="91425" marL="91425"/>
                </a:tc>
              </a:tr>
              <a:tr h="550175">
                <a:tc>
                  <a:txBody>
                    <a:bodyPr>
                      <a:noAutofit/>
                    </a:bodyPr>
                    <a:lstStyle/>
                    <a:p>
                      <a:pPr lvl="0">
                        <a:spcBef>
                          <a:spcPts val="0"/>
                        </a:spcBef>
                        <a:buNone/>
                      </a:pPr>
                      <a:r>
                        <a:rPr lang="en-US"/>
                        <a:t>outerWidth</a:t>
                      </a:r>
                    </a:p>
                  </a:txBody>
                  <a:tcPr marT="91425" marB="91425" marR="91425" marL="91425"/>
                </a:tc>
                <a:tc>
                  <a:txBody>
                    <a:bodyPr>
                      <a:noAutofit/>
                    </a:bodyPr>
                    <a:lstStyle/>
                    <a:p>
                      <a:pPr lvl="0">
                        <a:spcBef>
                          <a:spcPts val="0"/>
                        </a:spcBef>
                        <a:buNone/>
                      </a:pPr>
                      <a:r>
                        <a:rPr lang="en-US"/>
                        <a:t>Width </a:t>
                      </a:r>
                      <a:r>
                        <a:rPr lang="en-US"/>
                        <a:t>in pixels of the whole browser window. </a:t>
                      </a: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153" name="Shape 153"/>
          <p:cNvSpPr/>
          <p:nvPr/>
        </p:nvSpPr>
        <p:spPr>
          <a:xfrm>
            <a:off x="396850" y="933475"/>
            <a:ext cx="8491800" cy="953400"/>
          </a:xfrm>
          <a:prstGeom prst="rect">
            <a:avLst/>
          </a:prstGeom>
          <a:noFill/>
          <a:ln>
            <a:noFill/>
          </a:ln>
        </p:spPr>
        <p:txBody>
          <a:bodyPr anchorCtr="0" anchor="t" bIns="91425" lIns="90000" rIns="90000" wrap="square" tIns="91425">
            <a:noAutofit/>
          </a:bodyPr>
          <a:lstStyle/>
          <a:p>
            <a:pPr indent="0" lvl="0" marL="0" marR="0" rtl="0" algn="l">
              <a:spcBef>
                <a:spcPts val="0"/>
              </a:spcBef>
              <a:buSzPct val="25000"/>
              <a:buNone/>
            </a:pPr>
            <a:r>
              <a:rPr lang="en-US" sz="4800"/>
              <a:t>window</a:t>
            </a:r>
          </a:p>
        </p:txBody>
      </p:sp>
      <p:pic>
        <p:nvPicPr>
          <p:cNvPr descr="scn-20171003-142308-2d0wx.png" id="154" name="Shape 154"/>
          <p:cNvPicPr preferRelativeResize="0"/>
          <p:nvPr/>
        </p:nvPicPr>
        <p:blipFill>
          <a:blip r:embed="rId4">
            <a:alphaModFix/>
          </a:blip>
          <a:stretch>
            <a:fillRect/>
          </a:stretch>
        </p:blipFill>
        <p:spPr>
          <a:xfrm>
            <a:off x="396850" y="2006339"/>
            <a:ext cx="8350300" cy="360732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Shape 159"/>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160" name="Shape 160"/>
          <p:cNvSpPr/>
          <p:nvPr/>
        </p:nvSpPr>
        <p:spPr>
          <a:xfrm>
            <a:off x="396850" y="933475"/>
            <a:ext cx="8491800" cy="953400"/>
          </a:xfrm>
          <a:prstGeom prst="rect">
            <a:avLst/>
          </a:prstGeom>
          <a:noFill/>
          <a:ln>
            <a:noFill/>
          </a:ln>
        </p:spPr>
        <p:txBody>
          <a:bodyPr anchorCtr="0" anchor="t" bIns="91425" lIns="90000" rIns="90000" wrap="square" tIns="91425">
            <a:noAutofit/>
          </a:bodyPr>
          <a:lstStyle/>
          <a:p>
            <a:pPr indent="0" lvl="0" marL="0" marR="0" rtl="0" algn="l">
              <a:spcBef>
                <a:spcPts val="0"/>
              </a:spcBef>
              <a:buSzPct val="25000"/>
              <a:buNone/>
            </a:pPr>
            <a:r>
              <a:rPr lang="en-US" sz="4800"/>
              <a:t>Local and Session Storages</a:t>
            </a:r>
          </a:p>
        </p:txBody>
      </p:sp>
      <p:pic>
        <p:nvPicPr>
          <p:cNvPr descr="scn-20171003-143152-40h9h.png" id="161" name="Shape 161"/>
          <p:cNvPicPr preferRelativeResize="0"/>
          <p:nvPr/>
        </p:nvPicPr>
        <p:blipFill rotWithShape="1">
          <a:blip r:embed="rId4">
            <a:alphaModFix/>
          </a:blip>
          <a:srcRect b="54157" l="0" r="0" t="0"/>
          <a:stretch/>
        </p:blipFill>
        <p:spPr>
          <a:xfrm>
            <a:off x="396850" y="4152951"/>
            <a:ext cx="8350301" cy="1191275"/>
          </a:xfrm>
          <a:prstGeom prst="rect">
            <a:avLst/>
          </a:prstGeom>
          <a:noFill/>
          <a:ln>
            <a:noFill/>
          </a:ln>
        </p:spPr>
      </p:pic>
      <p:pic>
        <p:nvPicPr>
          <p:cNvPr descr="scn-20171003-143400-dwd8n.png" id="162" name="Shape 162"/>
          <p:cNvPicPr preferRelativeResize="0"/>
          <p:nvPr/>
        </p:nvPicPr>
        <p:blipFill>
          <a:blip r:embed="rId5">
            <a:alphaModFix/>
          </a:blip>
          <a:stretch>
            <a:fillRect/>
          </a:stretch>
        </p:blipFill>
        <p:spPr>
          <a:xfrm>
            <a:off x="396850" y="1997208"/>
            <a:ext cx="8350300" cy="19038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Shape 167"/>
          <p:cNvPicPr preferRelativeResize="0"/>
          <p:nvPr/>
        </p:nvPicPr>
        <p:blipFill rotWithShape="1">
          <a:blip r:embed="rId3">
            <a:alphaModFix/>
          </a:blip>
          <a:srcRect b="0" l="0" r="0" t="0"/>
          <a:stretch/>
        </p:blipFill>
        <p:spPr>
          <a:xfrm>
            <a:off x="300" y="-1660"/>
            <a:ext cx="9143400" cy="6861300"/>
          </a:xfrm>
          <a:prstGeom prst="rect">
            <a:avLst/>
          </a:prstGeom>
          <a:noFill/>
          <a:ln>
            <a:noFill/>
          </a:ln>
        </p:spPr>
      </p:pic>
      <p:sp>
        <p:nvSpPr>
          <p:cNvPr id="168" name="Shape 168"/>
          <p:cNvSpPr/>
          <p:nvPr/>
        </p:nvSpPr>
        <p:spPr>
          <a:xfrm>
            <a:off x="396850" y="933475"/>
            <a:ext cx="8491800" cy="953400"/>
          </a:xfrm>
          <a:prstGeom prst="rect">
            <a:avLst/>
          </a:prstGeom>
          <a:noFill/>
          <a:ln>
            <a:noFill/>
          </a:ln>
        </p:spPr>
        <p:txBody>
          <a:bodyPr anchorCtr="0" anchor="t" bIns="91425" lIns="90000" rIns="90000" wrap="square" tIns="91425">
            <a:noAutofit/>
          </a:bodyPr>
          <a:lstStyle/>
          <a:p>
            <a:pPr indent="0" lvl="0" marL="0" marR="0" rtl="0" algn="l">
              <a:spcBef>
                <a:spcPts val="0"/>
              </a:spcBef>
              <a:buSzPct val="25000"/>
              <a:buNone/>
            </a:pPr>
            <a:r>
              <a:rPr lang="en-US" sz="4800"/>
              <a:t>Cookies</a:t>
            </a:r>
          </a:p>
        </p:txBody>
      </p:sp>
      <p:pic>
        <p:nvPicPr>
          <p:cNvPr descr="smart_20cookie_20pic_20copy_original.jpg" id="169" name="Shape 169"/>
          <p:cNvPicPr preferRelativeResize="0"/>
          <p:nvPr/>
        </p:nvPicPr>
        <p:blipFill>
          <a:blip r:embed="rId4">
            <a:alphaModFix/>
          </a:blip>
          <a:stretch>
            <a:fillRect/>
          </a:stretch>
        </p:blipFill>
        <p:spPr>
          <a:xfrm>
            <a:off x="1657350" y="1886875"/>
            <a:ext cx="5829300" cy="3886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