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218960" y="2345040"/>
            <a:ext cx="5893200" cy="154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JavaScript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i="1" lang="en-US" sz="2400">
                <a:solidFill>
                  <a:srgbClr val="FFFFFF"/>
                </a:solidFill>
              </a:rPr>
              <a:t>Lecture. Event Handling.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Event Object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96850" y="1886875"/>
            <a:ext cx="75174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Difference </a:t>
            </a:r>
            <a:r>
              <a:rPr lang="en-US" sz="1800"/>
              <a:t>between</a:t>
            </a:r>
            <a:r>
              <a:rPr lang="en-US" sz="1800"/>
              <a:t> this and event.target</a:t>
            </a:r>
          </a:p>
        </p:txBody>
      </p:sp>
      <p:pic>
        <p:nvPicPr>
          <p:cNvPr descr="scn-20171004-153124-3abc2.png"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32410"/>
            <a:ext cx="8350300" cy="2555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Event Object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96850" y="1886875"/>
            <a:ext cx="75174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Difference between this and event.target</a:t>
            </a:r>
          </a:p>
        </p:txBody>
      </p:sp>
      <p:pic>
        <p:nvPicPr>
          <p:cNvPr descr="scn-20171004-153241-t4km3.png"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12548"/>
            <a:ext cx="8350300" cy="152810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565225" y="3202900"/>
            <a:ext cx="3645600" cy="659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Event Delegation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396850" y="1886875"/>
            <a:ext cx="84918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Event propagation gives us ability delegate events from elements to their parents.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Lets see some example.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stopPropagation</a:t>
            </a:r>
          </a:p>
        </p:txBody>
      </p:sp>
      <p:pic>
        <p:nvPicPr>
          <p:cNvPr descr="scn-20171004-154346-cpg1q.png"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32391"/>
            <a:ext cx="8350300" cy="194561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396850" y="1886875"/>
            <a:ext cx="5190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Document event handler will never be executed.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s</a:t>
            </a:r>
            <a:r>
              <a:rPr lang="en-US" sz="4800">
                <a:solidFill>
                  <a:schemeClr val="dk1"/>
                </a:solidFill>
              </a:rPr>
              <a:t>topPropagation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00" y="2894100"/>
            <a:ext cx="9143400" cy="15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600"/>
              <a:t>Use stopPropagation only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where it necessary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Event Capturing</a:t>
            </a:r>
          </a:p>
        </p:txBody>
      </p:sp>
      <p:pic>
        <p:nvPicPr>
          <p:cNvPr descr="eventflow (1).png"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5225" y="2096825"/>
            <a:ext cx="4053550" cy="389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Event Capturing</a:t>
            </a:r>
          </a:p>
        </p:txBody>
      </p:sp>
      <p:pic>
        <p:nvPicPr>
          <p:cNvPr descr="scn-20171004-163915-96dif.png"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1971892"/>
            <a:ext cx="8350300" cy="41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n-20171004-164021-gt9g2.png" id="229" name="Shape 229"/>
          <p:cNvPicPr preferRelativeResize="0"/>
          <p:nvPr/>
        </p:nvPicPr>
        <p:blipFill rotWithShape="1">
          <a:blip r:embed="rId5">
            <a:alphaModFix/>
          </a:blip>
          <a:srcRect b="0" l="0" r="76774" t="0"/>
          <a:stretch/>
        </p:blipFill>
        <p:spPr>
          <a:xfrm>
            <a:off x="6520050" y="2258450"/>
            <a:ext cx="1939400" cy="14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Event Default Behavior</a:t>
            </a:r>
          </a:p>
        </p:txBody>
      </p:sp>
      <p:pic>
        <p:nvPicPr>
          <p:cNvPr descr="scn-20171004-165742-8ozq9.png"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62696"/>
            <a:ext cx="8350300" cy="325660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396850" y="1886875"/>
            <a:ext cx="8129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What goes wrong? Why don’t we see messages in console?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Event Default Behavior</a:t>
            </a:r>
          </a:p>
        </p:txBody>
      </p:sp>
      <p:pic>
        <p:nvPicPr>
          <p:cNvPr descr="scn-20171004-170326-azy3h.png"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88804"/>
            <a:ext cx="8350300" cy="3899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Event Default Behavior</a:t>
            </a:r>
          </a:p>
        </p:txBody>
      </p:sp>
      <p:pic>
        <p:nvPicPr>
          <p:cNvPr descr="scn-20171004-171120-v6xh9.png"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12585"/>
            <a:ext cx="8350300" cy="329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Lesson Plan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96850" y="1886875"/>
            <a:ext cx="8387700" cy="3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Event handling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Event bubbling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Event object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Event delegation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Event capturing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Event default behavior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Event Dispatching</a:t>
            </a:r>
          </a:p>
        </p:txBody>
      </p:sp>
      <p:pic>
        <p:nvPicPr>
          <p:cNvPr descr="scn-20171004-182948-i655n.png"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36589"/>
            <a:ext cx="8350300" cy="2480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Event Dispatching</a:t>
            </a:r>
          </a:p>
        </p:txBody>
      </p:sp>
      <p:pic>
        <p:nvPicPr>
          <p:cNvPr descr="scn-20171004-184651-bm8z5.png"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1995097"/>
            <a:ext cx="8350300" cy="3056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Event Dispatching</a:t>
            </a:r>
          </a:p>
        </p:txBody>
      </p:sp>
      <p:pic>
        <p:nvPicPr>
          <p:cNvPr descr="scn-20171004-192124-txenm.png"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61653"/>
            <a:ext cx="8350300" cy="3039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Event Dispatching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574650" y="2204375"/>
            <a:ext cx="7131300" cy="3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Standard event constructors: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1800"/>
              <a:t>UIEvent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1800"/>
              <a:t>FocusEvent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1800"/>
              <a:t>MouseEvent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1800"/>
              <a:t>WheelEvent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1800"/>
              <a:t>KeyboardEvent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1800"/>
              <a:t>CompositionEvent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Event Dispatching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0" y="2430450"/>
            <a:ext cx="91440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If you need dispatch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standard</a:t>
            </a:r>
            <a:r>
              <a:rPr lang="en-US" sz="3600"/>
              <a:t> event for element think twice,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3600"/>
              <a:t>do you </a:t>
            </a:r>
            <a:r>
              <a:rPr lang="en-US" sz="3600"/>
              <a:t>really</a:t>
            </a:r>
            <a:r>
              <a:rPr lang="en-US" sz="3600"/>
              <a:t> need this.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92" name="Shape 29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2747175" y="3324500"/>
            <a:ext cx="573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51" y="2954650"/>
            <a:ext cx="91440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Thanks for 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Event Handling</a:t>
            </a:r>
          </a:p>
        </p:txBody>
      </p:sp>
      <p:pic>
        <p:nvPicPr>
          <p:cNvPr descr="scn-20171004-140330-702oy.png" id="124" name="Shape 124"/>
          <p:cNvPicPr preferRelativeResize="0"/>
          <p:nvPr/>
        </p:nvPicPr>
        <p:blipFill rotWithShape="1">
          <a:blip r:embed="rId4">
            <a:alphaModFix/>
          </a:blip>
          <a:srcRect b="64520" l="0" r="0" t="0"/>
          <a:stretch/>
        </p:blipFill>
        <p:spPr>
          <a:xfrm>
            <a:off x="396850" y="3526144"/>
            <a:ext cx="8350300" cy="106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n-20171004-140330-702oy.png" id="125" name="Shape 125"/>
          <p:cNvPicPr preferRelativeResize="0"/>
          <p:nvPr/>
        </p:nvPicPr>
        <p:blipFill rotWithShape="1">
          <a:blip r:embed="rId4">
            <a:alphaModFix/>
          </a:blip>
          <a:srcRect b="0" l="0" r="0" t="64520"/>
          <a:stretch/>
        </p:blipFill>
        <p:spPr>
          <a:xfrm>
            <a:off x="396850" y="4592730"/>
            <a:ext cx="8350300" cy="106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n-20171004-141025-or05x.png"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150" y="2020429"/>
            <a:ext cx="8387700" cy="1140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Event Handling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4800"/>
          </a:p>
        </p:txBody>
      </p:sp>
      <p:pic>
        <p:nvPicPr>
          <p:cNvPr descr="scn-20171004-141722-y1ijb.png"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43989"/>
            <a:ext cx="8350299" cy="18556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n-20171004-141806-jch6h.png"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50" y="4145105"/>
            <a:ext cx="8350300" cy="131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removeEventListener</a:t>
            </a:r>
          </a:p>
        </p:txBody>
      </p:sp>
      <p:pic>
        <p:nvPicPr>
          <p:cNvPr descr="scn-20171004-143246-1k16z.png"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07347"/>
            <a:ext cx="8350300" cy="1928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Event Bubbling</a:t>
            </a:r>
          </a:p>
        </p:txBody>
      </p:sp>
      <p:pic>
        <p:nvPicPr>
          <p:cNvPr descr="scn-20171004-144402-zv82e.png"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59526"/>
            <a:ext cx="8350300" cy="1519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n-20171004-144603-syhry.png"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50" y="3801683"/>
            <a:ext cx="8350300" cy="12358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n-20171004-144654-kryvn.png" id="150" name="Shape 150"/>
          <p:cNvPicPr preferRelativeResize="0"/>
          <p:nvPr/>
        </p:nvPicPr>
        <p:blipFill rotWithShape="1">
          <a:blip r:embed="rId6">
            <a:alphaModFix/>
          </a:blip>
          <a:srcRect b="0" l="0" r="67862" t="0"/>
          <a:stretch/>
        </p:blipFill>
        <p:spPr>
          <a:xfrm>
            <a:off x="3439625" y="3801675"/>
            <a:ext cx="2683601" cy="14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Event Bubbling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96850" y="1886875"/>
            <a:ext cx="75651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Why we get that result?</a:t>
            </a:r>
          </a:p>
        </p:txBody>
      </p:sp>
      <p:pic>
        <p:nvPicPr>
          <p:cNvPr descr="04.png"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138" y="3010475"/>
            <a:ext cx="23717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Event Object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96850" y="1886875"/>
            <a:ext cx="75651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Each event handler get event object as a parameter.</a:t>
            </a:r>
          </a:p>
        </p:txBody>
      </p:sp>
      <p:pic>
        <p:nvPicPr>
          <p:cNvPr descr="scn-20171004-151807-fl5hv.png"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79385"/>
            <a:ext cx="8350300" cy="322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Event Object</a:t>
            </a:r>
          </a:p>
        </p:txBody>
      </p:sp>
      <p:pic>
        <p:nvPicPr>
          <p:cNvPr descr="scn-20171004-152003-luxjc.png"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37613"/>
            <a:ext cx="8350300" cy="2020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n-20171004-152049-lc0nx.png"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50" y="4346570"/>
            <a:ext cx="8350300" cy="167006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x="631150" y="4568850"/>
            <a:ext cx="1761600" cy="357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