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Lecture. Asynchronous.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Asynchronous in JavaScript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87725" y="1851350"/>
            <a:ext cx="7704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What operations are asynchronous in javascript?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87725" y="2508050"/>
            <a:ext cx="59424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DOM events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timeout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interval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XHR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Callback Hell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87725" y="1851350"/>
            <a:ext cx="7704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What is pyramid of fate?</a:t>
            </a:r>
          </a:p>
        </p:txBody>
      </p:sp>
      <p:pic>
        <p:nvPicPr>
          <p:cNvPr descr="Selection_20171006_f07b803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5541"/>
            <a:ext cx="8350300" cy="30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546500" y="2871800"/>
            <a:ext cx="2025250" cy="2303850"/>
          </a:xfrm>
          <a:custGeom>
            <a:pathLst>
              <a:path extrusionOk="0" h="92154" w="81010">
                <a:moveTo>
                  <a:pt x="0" y="0"/>
                </a:moveTo>
                <a:lnTo>
                  <a:pt x="81010" y="47148"/>
                </a:lnTo>
                <a:lnTo>
                  <a:pt x="0" y="9215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pic>
        <p:nvPicPr>
          <p:cNvPr descr="Selection_20171006_00d63c0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02141"/>
            <a:ext cx="8350300" cy="300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pic>
        <p:nvPicPr>
          <p:cNvPr descr="Selection_20171006_dea390f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20960"/>
            <a:ext cx="8350300" cy="38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6850" y="1886875"/>
            <a:ext cx="84918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Promise can be in following states: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Pending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Fulfilled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Rejected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pic>
        <p:nvPicPr>
          <p:cNvPr descr="Selection_20171006_c839805.png"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08410"/>
            <a:ext cx="8350300" cy="275558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throw in </a:t>
            </a:r>
            <a:r>
              <a:rPr lang="en-US" sz="1800"/>
              <a:t>then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Chaining</a:t>
            </a:r>
          </a:p>
        </p:txBody>
      </p:sp>
      <p:pic>
        <p:nvPicPr>
          <p:cNvPr descr="Selection_20171006_d43e498.png"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93970"/>
            <a:ext cx="8350300" cy="167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Chaining</a:t>
            </a:r>
          </a:p>
        </p:txBody>
      </p:sp>
      <p:pic>
        <p:nvPicPr>
          <p:cNvPr descr="Selection_20171006_d48a294.pn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57455"/>
            <a:ext cx="8350300" cy="250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Catch in Chaining</a:t>
            </a:r>
          </a:p>
        </p:txBody>
      </p:sp>
      <p:pic>
        <p:nvPicPr>
          <p:cNvPr descr="Selection_20171009_95d45bf.png"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79184"/>
            <a:ext cx="8350300" cy="342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With throw</a:t>
            </a:r>
          </a:p>
        </p:txBody>
      </p:sp>
      <p:pic>
        <p:nvPicPr>
          <p:cNvPr descr="Selection_20171009_7dc279e.png" id="254" name="Shape 254"/>
          <p:cNvPicPr preferRelativeResize="0"/>
          <p:nvPr/>
        </p:nvPicPr>
        <p:blipFill rotWithShape="1">
          <a:blip r:embed="rId4">
            <a:alphaModFix/>
          </a:blip>
          <a:srcRect b="0" l="0" r="0" t="19028"/>
          <a:stretch/>
        </p:blipFill>
        <p:spPr>
          <a:xfrm>
            <a:off x="396850" y="2378400"/>
            <a:ext cx="8350300" cy="135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9_ce3c8ac.png" id="255" name="Shape 255"/>
          <p:cNvPicPr preferRelativeResize="0"/>
          <p:nvPr/>
        </p:nvPicPr>
        <p:blipFill rotWithShape="1">
          <a:blip r:embed="rId5">
            <a:alphaModFix/>
          </a:blip>
          <a:srcRect b="0" l="0" r="0" t="15704"/>
          <a:stretch/>
        </p:blipFill>
        <p:spPr>
          <a:xfrm>
            <a:off x="396875" y="4456425"/>
            <a:ext cx="8350250" cy="14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396850" y="395922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Without throw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setTimeout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setInterval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Asynchronous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Callback Hell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Promise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Promise Hell</a:t>
            </a:r>
          </a:p>
        </p:txBody>
      </p:sp>
      <p:pic>
        <p:nvPicPr>
          <p:cNvPr descr="Selection_20171006_40988ab.png"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64767"/>
            <a:ext cx="8350300" cy="23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Promise.resolve() and Promise.reject()</a:t>
            </a:r>
          </a:p>
        </p:txBody>
      </p:sp>
      <p:pic>
        <p:nvPicPr>
          <p:cNvPr descr="Selection_20171006_c2f3d6c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69985"/>
            <a:ext cx="8350300" cy="308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Promise.all()</a:t>
            </a:r>
          </a:p>
        </p:txBody>
      </p:sp>
      <p:pic>
        <p:nvPicPr>
          <p:cNvPr descr="Selection_20171006_7816ac0.png"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21125"/>
            <a:ext cx="8350300" cy="19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Promise.all()</a:t>
            </a:r>
          </a:p>
        </p:txBody>
      </p:sp>
      <p:pic>
        <p:nvPicPr>
          <p:cNvPr descr="Selection_20171009_f3077af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971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Promise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96850" y="1886875"/>
            <a:ext cx="614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Promise.race()</a:t>
            </a:r>
          </a:p>
        </p:txBody>
      </p:sp>
      <p:pic>
        <p:nvPicPr>
          <p:cNvPr descr="Selection_20171006_4a4e93b.png"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21125"/>
            <a:ext cx="8350300" cy="19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2" name="Shape 30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setTimeout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82200" y="1810675"/>
            <a:ext cx="837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The setTimeout() method calls a function or evaluates an expression after a specified number of milliseconds.</a:t>
            </a:r>
          </a:p>
        </p:txBody>
      </p:sp>
      <p:pic>
        <p:nvPicPr>
          <p:cNvPr descr="Selection_20171006_3791a51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70170"/>
            <a:ext cx="8350300" cy="1670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6_ff75bb0.pn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4631527"/>
            <a:ext cx="8350300" cy="125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setInterval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6475" y="1800225"/>
            <a:ext cx="8368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The setInterval() method calls a function or evaluates an expression at specified intervals.</a:t>
            </a:r>
          </a:p>
        </p:txBody>
      </p:sp>
      <p:pic>
        <p:nvPicPr>
          <p:cNvPr descr="Selection_20171006_dd743af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93970"/>
            <a:ext cx="8350300" cy="1670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6_577a170.png"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75" y="4555271"/>
            <a:ext cx="8351050" cy="125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clearTimeout</a:t>
            </a:r>
          </a:p>
        </p:txBody>
      </p:sp>
      <p:pic>
        <p:nvPicPr>
          <p:cNvPr descr="Selection_20171006_a8de3fe.pn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04224"/>
            <a:ext cx="8350300" cy="208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6_3983247.png"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4292284"/>
            <a:ext cx="8350300" cy="116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clearInterval</a:t>
            </a:r>
          </a:p>
        </p:txBody>
      </p:sp>
      <p:pic>
        <p:nvPicPr>
          <p:cNvPr descr="Selection_20171006_916e9c7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4936327"/>
            <a:ext cx="8350300" cy="125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6_1827bcc.png"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1967698"/>
            <a:ext cx="8350300" cy="292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Sync and Async code</a:t>
            </a:r>
          </a:p>
        </p:txBody>
      </p:sp>
      <p:pic>
        <p:nvPicPr>
          <p:cNvPr descr="Selection_20171006_4a3d9fa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80424"/>
            <a:ext cx="83503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Sync and Async 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4800"/>
          </a:p>
        </p:txBody>
      </p:sp>
      <p:pic>
        <p:nvPicPr>
          <p:cNvPr descr="Selection_20171006_b4eb142.png" id="165" name="Shape 165"/>
          <p:cNvPicPr preferRelativeResize="0"/>
          <p:nvPr/>
        </p:nvPicPr>
        <p:blipFill rotWithShape="1">
          <a:blip r:embed="rId4">
            <a:alphaModFix/>
          </a:blip>
          <a:srcRect b="9247" l="0" r="0" t="0"/>
          <a:stretch/>
        </p:blipFill>
        <p:spPr>
          <a:xfrm>
            <a:off x="396850" y="2103425"/>
            <a:ext cx="8350300" cy="37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467825" y="2388850"/>
            <a:ext cx="627000" cy="418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280900" y="2388850"/>
            <a:ext cx="3672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FF9900"/>
                </a:solidFill>
              </a:rPr>
              <a:t>Why this displayed first</a:t>
            </a:r>
          </a:p>
        </p:txBody>
      </p:sp>
      <p:sp>
        <p:nvSpPr>
          <p:cNvPr id="168" name="Shape 168"/>
          <p:cNvSpPr/>
          <p:nvPr/>
        </p:nvSpPr>
        <p:spPr>
          <a:xfrm>
            <a:off x="467825" y="4067600"/>
            <a:ext cx="511200" cy="258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336875" y="3991400"/>
            <a:ext cx="3251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Why 1000? How can we fix this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Asynchronous in JavaScript</a:t>
            </a:r>
          </a:p>
        </p:txBody>
      </p:sp>
      <p:pic>
        <p:nvPicPr>
          <p:cNvPr descr="js_runtime.png" id="176" name="Shape 176"/>
          <p:cNvPicPr preferRelativeResize="0"/>
          <p:nvPr/>
        </p:nvPicPr>
        <p:blipFill rotWithShape="1">
          <a:blip r:embed="rId4">
            <a:alphaModFix/>
          </a:blip>
          <a:srcRect b="2347" l="0" r="0" t="2232"/>
          <a:stretch/>
        </p:blipFill>
        <p:spPr>
          <a:xfrm>
            <a:off x="2139129" y="1886875"/>
            <a:ext cx="4865743" cy="43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