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2.pn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Lecture. OOP.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Classes and Instances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81025" y="1918100"/>
            <a:ext cx="8154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Rifleman</a:t>
            </a:r>
            <a:r>
              <a:rPr lang="en-US" sz="1800"/>
              <a:t> is an instance of a Soldier</a:t>
            </a:r>
          </a:p>
        </p:txBody>
      </p:sp>
      <p:pic>
        <p:nvPicPr>
          <p:cNvPr descr="Selection_20170928_2aeace9.pn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5541"/>
            <a:ext cx="8350300" cy="300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Classes in JavaScript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96850" y="1886875"/>
            <a:ext cx="7040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JavaScript supports OOP via Constructor Functions </a:t>
            </a:r>
          </a:p>
        </p:txBody>
      </p:sp>
      <p:pic>
        <p:nvPicPr>
          <p:cNvPr descr="Selection_20170928_850c4a7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4168"/>
            <a:ext cx="8350299" cy="361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760800" y="4824425"/>
            <a:ext cx="1082400" cy="27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Functional Style</a:t>
            </a:r>
          </a:p>
        </p:txBody>
      </p:sp>
      <p:pic>
        <p:nvPicPr>
          <p:cNvPr descr="Selection_20170928_acefabd.png"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13059"/>
            <a:ext cx="8350301" cy="42510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8_79719bc.png"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750" y="5637475"/>
            <a:ext cx="3186100" cy="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Public and Private Interfaces</a:t>
            </a:r>
          </a:p>
        </p:txBody>
      </p:sp>
      <p:pic>
        <p:nvPicPr>
          <p:cNvPr descr="Selection_20170928_9e9b4c4.png"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63075"/>
            <a:ext cx="7772400" cy="4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Public and Private Interfaces</a:t>
            </a:r>
          </a:p>
        </p:txBody>
      </p:sp>
      <p:pic>
        <p:nvPicPr>
          <p:cNvPr descr="Selection_20170928_f997201.png"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5541"/>
            <a:ext cx="8350300" cy="30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96850" y="1886875"/>
            <a:ext cx="7361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This is what </a:t>
            </a:r>
            <a:r>
              <a:rPr lang="en-US" sz="1800"/>
              <a:t>encapsulation</a:t>
            </a:r>
            <a:r>
              <a:rPr lang="en-US" sz="1800"/>
              <a:t> 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Inheritance Example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descr="Selection_20170928_6250be8.pn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77264"/>
            <a:ext cx="8350301" cy="2581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96850" y="1886875"/>
            <a:ext cx="471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Unit is a base class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Inheritance Example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96850" y="1886875"/>
            <a:ext cx="471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Soldier</a:t>
            </a:r>
          </a:p>
        </p:txBody>
      </p:sp>
      <p:pic>
        <p:nvPicPr>
          <p:cNvPr descr="Selection_20170928_a8b2b0f.pn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37428"/>
            <a:ext cx="8350300" cy="350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Inheritance Example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96850" y="1886875"/>
            <a:ext cx="471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Grenadier</a:t>
            </a:r>
          </a:p>
        </p:txBody>
      </p:sp>
      <p:pic>
        <p:nvPicPr>
          <p:cNvPr descr="Selection_20170928_c3e76d1.png"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52214"/>
            <a:ext cx="8350300" cy="175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Inheritance Example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96850" y="1886875"/>
            <a:ext cx="471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Usage</a:t>
            </a:r>
          </a:p>
        </p:txBody>
      </p:sp>
      <p:pic>
        <p:nvPicPr>
          <p:cNvPr descr="Selection_20170928_9b4183e.png"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457450"/>
            <a:ext cx="7620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8_20f9401.png"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724400"/>
            <a:ext cx="762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Inheritanc</a:t>
            </a:r>
            <a:r>
              <a:rPr lang="en-US" sz="4800">
                <a:solidFill>
                  <a:schemeClr val="dk1"/>
                </a:solidFill>
              </a:rPr>
              <a:t>e Example</a:t>
            </a:r>
          </a:p>
        </p:txBody>
      </p:sp>
      <p:pic>
        <p:nvPicPr>
          <p:cNvPr descr="Selection_20170928_5f198fc.png"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17700"/>
            <a:ext cx="8350299" cy="4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589350" y="2721775"/>
            <a:ext cx="3129000" cy="289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89350" y="3845875"/>
            <a:ext cx="3129000" cy="783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What is OOP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Main principles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Classes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Functional Style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Private and Public interfaces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Polymorphism</a:t>
            </a:r>
            <a:r>
              <a:rPr lang="en-US" sz="4800">
                <a:solidFill>
                  <a:schemeClr val="dk1"/>
                </a:solidFill>
              </a:rPr>
              <a:t> Example</a:t>
            </a:r>
          </a:p>
        </p:txBody>
      </p:sp>
      <p:pic>
        <p:nvPicPr>
          <p:cNvPr descr="Selection_20170928_1c82286.png"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63075"/>
            <a:ext cx="8350300" cy="41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Polymorphism Example</a:t>
            </a:r>
          </a:p>
        </p:txBody>
      </p:sp>
      <p:pic>
        <p:nvPicPr>
          <p:cNvPr descr="Selection_20170928_570b805.png"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41767"/>
            <a:ext cx="8350300" cy="233806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396850" y="1886875"/>
            <a:ext cx="6783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They all are units but they attack in different way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3" name="Shape 283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Object-Oriented Programming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0" y="2420275"/>
            <a:ext cx="9144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4800"/>
              <a:t>WHAT IS 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Object-Oriented Programming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96850" y="2294400"/>
            <a:ext cx="31686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Encapsulation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Polymorphism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Inheritance</a:t>
            </a:r>
          </a:p>
        </p:txBody>
      </p:sp>
      <p:pic>
        <p:nvPicPr>
          <p:cNvPr descr="i_004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125" y="2294400"/>
            <a:ext cx="42862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Encapsulation</a:t>
            </a:r>
          </a:p>
        </p:txBody>
      </p:sp>
      <p:pic>
        <p:nvPicPr>
          <p:cNvPr descr="Prim_clockwork.jp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925" y="2061000"/>
            <a:ext cx="4824149" cy="37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Inheritance</a:t>
            </a:r>
          </a:p>
        </p:txBody>
      </p:sp>
      <p:pic>
        <p:nvPicPr>
          <p:cNvPr descr="Male_mallard_standing.jpg" id="146" name="Shape 146"/>
          <p:cNvPicPr preferRelativeResize="0"/>
          <p:nvPr/>
        </p:nvPicPr>
        <p:blipFill rotWithShape="1">
          <a:blip r:embed="rId4">
            <a:alphaModFix/>
          </a:blip>
          <a:srcRect b="8887" l="22812" r="16837" t="20466"/>
          <a:stretch/>
        </p:blipFill>
        <p:spPr>
          <a:xfrm>
            <a:off x="512475" y="3707475"/>
            <a:ext cx="2086950" cy="18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05100" y="1983450"/>
            <a:ext cx="8009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DUCK</a:t>
            </a:r>
          </a:p>
        </p:txBody>
      </p:sp>
      <p:pic>
        <p:nvPicPr>
          <p:cNvPr descr="1024px-Duck_on_Yeadon_Tarn_(13th_November_2010)_002.jpg"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350" y="3707475"/>
            <a:ext cx="1832151" cy="1832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47" idx="2"/>
          </p:cNvCxnSpPr>
          <p:nvPr/>
        </p:nvCxnSpPr>
        <p:spPr>
          <a:xfrm flipH="1">
            <a:off x="1225650" y="2596950"/>
            <a:ext cx="3084000" cy="840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7" idx="2"/>
          </p:cNvCxnSpPr>
          <p:nvPr/>
        </p:nvCxnSpPr>
        <p:spPr>
          <a:xfrm>
            <a:off x="4309650" y="2596950"/>
            <a:ext cx="2664300" cy="78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7" idx="2"/>
          </p:cNvCxnSpPr>
          <p:nvPr/>
        </p:nvCxnSpPr>
        <p:spPr>
          <a:xfrm>
            <a:off x="4309650" y="2596950"/>
            <a:ext cx="0" cy="815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MuscovyDuck.jpg"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523" y="3722600"/>
            <a:ext cx="2442854" cy="183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Polymorphism</a:t>
            </a:r>
          </a:p>
        </p:txBody>
      </p:sp>
      <p:pic>
        <p:nvPicPr>
          <p:cNvPr descr="Male_mallard_standing.jpg" id="159" name="Shape 159"/>
          <p:cNvPicPr preferRelativeResize="0"/>
          <p:nvPr/>
        </p:nvPicPr>
        <p:blipFill rotWithShape="1">
          <a:blip r:embed="rId4">
            <a:alphaModFix/>
          </a:blip>
          <a:srcRect b="8887" l="22812" r="16837" t="20466"/>
          <a:stretch/>
        </p:blipFill>
        <p:spPr>
          <a:xfrm>
            <a:off x="512475" y="2107275"/>
            <a:ext cx="2086950" cy="183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24px-Duck_on_Yeadon_Tarn_(13th_November_2010)_002.jpg"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350" y="2107275"/>
            <a:ext cx="1832151" cy="183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covyDuck.jpg"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523" y="2122400"/>
            <a:ext cx="2442854" cy="1832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8_3f3e7c2.png" id="162" name="Shape 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525" y="4208575"/>
            <a:ext cx="2442850" cy="115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8_20b2d8b.png" id="163" name="Shape 1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5975" y="4107500"/>
            <a:ext cx="2174900" cy="135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8_66d261d.png" id="164" name="Shape 1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1525" y="4087255"/>
            <a:ext cx="2442850" cy="193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Class</a:t>
            </a:r>
          </a:p>
        </p:txBody>
      </p:sp>
      <p:pic>
        <p:nvPicPr>
          <p:cNvPr descr="DIN_69893_hsk_63a_drawing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075250"/>
            <a:ext cx="6096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81025" y="1918100"/>
            <a:ext cx="8154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Class is a blueprint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Classes and Instances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81025" y="1918100"/>
            <a:ext cx="8154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Soldier is a class</a:t>
            </a:r>
          </a:p>
        </p:txBody>
      </p:sp>
      <p:pic>
        <p:nvPicPr>
          <p:cNvPr descr="Selection_20170928_15f2d5b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7613"/>
            <a:ext cx="83503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