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0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4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BBC6-8D2B-460A-93BF-1EA1F0971B0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3C82-59E9-4B1F-BF8E-146EF7FBB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version control is important 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typical scenario (curtesy of PHDCOMICS.com)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845373"/>
            <a:ext cx="825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goes…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088451"/>
            <a:ext cx="8391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it goes..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7760"/>
            <a:ext cx="7886700" cy="39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Why version control is important ? </vt:lpstr>
      <vt:lpstr>A typical scenario (curtesy of PHDCOMICS.com)</vt:lpstr>
      <vt:lpstr>it goes… </vt:lpstr>
      <vt:lpstr>And it goes.. </vt:lpstr>
    </vt:vector>
  </TitlesOfParts>
  <Company>University of East Anglia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version control is important ? </dc:title>
  <dc:creator>Nikolaos Korfiatis (NBS)</dc:creator>
  <cp:lastModifiedBy>Nikolaos Korfiatis (NBS)</cp:lastModifiedBy>
  <cp:revision>1</cp:revision>
  <dcterms:created xsi:type="dcterms:W3CDTF">2016-01-03T17:33:23Z</dcterms:created>
  <dcterms:modified xsi:type="dcterms:W3CDTF">2016-01-03T17:35:44Z</dcterms:modified>
</cp:coreProperties>
</file>