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/>
          <a:lstStyle/>
          <a:p>
            <a:fld id="{F3EF3F7F-EB46-4D56-91EA-6AE83A106B2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355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5600" y="471201"/>
            <a:ext cx="9292651" cy="52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Kulim Park"/>
              <a:buNone/>
              <a:defRPr sz="3200" b="1">
                <a:solidFill>
                  <a:schemeClr val="accent3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5600" y="1263397"/>
            <a:ext cx="9292651" cy="5123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▸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▹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●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ulim Park Light"/>
              <a:buChar char="○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Kulim Park Light"/>
              <a:buChar char="■"/>
              <a:defRPr sz="24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 dirty="0"/>
          </a:p>
        </p:txBody>
      </p:sp>
      <p:sp>
        <p:nvSpPr>
          <p:cNvPr id="5" name="Google Shape;80;p10">
            <a:extLst>
              <a:ext uri="{FF2B5EF4-FFF2-40B4-BE49-F238E27FC236}">
                <a16:creationId xmlns:a16="http://schemas.microsoft.com/office/drawing/2014/main" id="{0C3C63B2-5BC8-467B-A43D-AC3F31E6558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8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Kulim Park Light" pitchFamily="2" charset="0"/>
          <a:ea typeface="Kulim Park Light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44000">
              <a:schemeClr val="accent6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0603BE-340F-7EBE-81C2-972D5E3904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3000"/>
                </a:schemeClr>
              </a:gs>
              <a:gs pos="54000">
                <a:schemeClr val="tx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Google Shape;159;p8">
            <a:extLst>
              <a:ext uri="{FF2B5EF4-FFF2-40B4-BE49-F238E27FC236}">
                <a16:creationId xmlns:a16="http://schemas.microsoft.com/office/drawing/2014/main" id="{424C98F0-B2AF-2DA7-AFE8-1F50BA43BA67}"/>
              </a:ext>
            </a:extLst>
          </p:cNvPr>
          <p:cNvSpPr/>
          <p:nvPr/>
        </p:nvSpPr>
        <p:spPr>
          <a:xfrm>
            <a:off x="5201471" y="1203334"/>
            <a:ext cx="395221" cy="308052"/>
          </a:xfrm>
          <a:custGeom>
            <a:avLst/>
            <a:gdLst/>
            <a:ahLst/>
            <a:cxnLst/>
            <a:rect l="l" t="t" r="r" b="b"/>
            <a:pathLst>
              <a:path w="6674" h="5202" extrusionOk="0">
                <a:moveTo>
                  <a:pt x="5872" y="1492"/>
                </a:moveTo>
                <a:lnTo>
                  <a:pt x="5909" y="1511"/>
                </a:lnTo>
                <a:lnTo>
                  <a:pt x="5928" y="1548"/>
                </a:lnTo>
                <a:lnTo>
                  <a:pt x="5928" y="1585"/>
                </a:lnTo>
                <a:lnTo>
                  <a:pt x="5928" y="1772"/>
                </a:lnTo>
                <a:lnTo>
                  <a:pt x="5928" y="1809"/>
                </a:lnTo>
                <a:lnTo>
                  <a:pt x="5909" y="1828"/>
                </a:lnTo>
                <a:lnTo>
                  <a:pt x="5872" y="1846"/>
                </a:lnTo>
                <a:lnTo>
                  <a:pt x="5834" y="1865"/>
                </a:lnTo>
                <a:lnTo>
                  <a:pt x="4176" y="1865"/>
                </a:lnTo>
                <a:lnTo>
                  <a:pt x="4138" y="1846"/>
                </a:lnTo>
                <a:lnTo>
                  <a:pt x="4101" y="1828"/>
                </a:lnTo>
                <a:lnTo>
                  <a:pt x="4082" y="1809"/>
                </a:lnTo>
                <a:lnTo>
                  <a:pt x="4082" y="1772"/>
                </a:lnTo>
                <a:lnTo>
                  <a:pt x="4082" y="1585"/>
                </a:lnTo>
                <a:lnTo>
                  <a:pt x="4082" y="1548"/>
                </a:lnTo>
                <a:lnTo>
                  <a:pt x="4101" y="1511"/>
                </a:lnTo>
                <a:lnTo>
                  <a:pt x="4138" y="1492"/>
                </a:lnTo>
                <a:close/>
                <a:moveTo>
                  <a:pt x="2032" y="1119"/>
                </a:moveTo>
                <a:lnTo>
                  <a:pt x="2181" y="1138"/>
                </a:lnTo>
                <a:lnTo>
                  <a:pt x="2330" y="1175"/>
                </a:lnTo>
                <a:lnTo>
                  <a:pt x="2461" y="1250"/>
                </a:lnTo>
                <a:lnTo>
                  <a:pt x="2554" y="1324"/>
                </a:lnTo>
                <a:lnTo>
                  <a:pt x="2647" y="1436"/>
                </a:lnTo>
                <a:lnTo>
                  <a:pt x="2722" y="1567"/>
                </a:lnTo>
                <a:lnTo>
                  <a:pt x="2759" y="1716"/>
                </a:lnTo>
                <a:lnTo>
                  <a:pt x="2778" y="1865"/>
                </a:lnTo>
                <a:lnTo>
                  <a:pt x="2759" y="2014"/>
                </a:lnTo>
                <a:lnTo>
                  <a:pt x="2722" y="2144"/>
                </a:lnTo>
                <a:lnTo>
                  <a:pt x="2647" y="2275"/>
                </a:lnTo>
                <a:lnTo>
                  <a:pt x="2554" y="2387"/>
                </a:lnTo>
                <a:lnTo>
                  <a:pt x="2461" y="2480"/>
                </a:lnTo>
                <a:lnTo>
                  <a:pt x="2330" y="2536"/>
                </a:lnTo>
                <a:lnTo>
                  <a:pt x="2181" y="2592"/>
                </a:lnTo>
                <a:lnTo>
                  <a:pt x="1883" y="2592"/>
                </a:lnTo>
                <a:lnTo>
                  <a:pt x="1752" y="2536"/>
                </a:lnTo>
                <a:lnTo>
                  <a:pt x="1622" y="2480"/>
                </a:lnTo>
                <a:lnTo>
                  <a:pt x="1510" y="2387"/>
                </a:lnTo>
                <a:lnTo>
                  <a:pt x="1417" y="2275"/>
                </a:lnTo>
                <a:lnTo>
                  <a:pt x="1361" y="2144"/>
                </a:lnTo>
                <a:lnTo>
                  <a:pt x="1305" y="2014"/>
                </a:lnTo>
                <a:lnTo>
                  <a:pt x="1286" y="1865"/>
                </a:lnTo>
                <a:lnTo>
                  <a:pt x="1305" y="1716"/>
                </a:lnTo>
                <a:lnTo>
                  <a:pt x="1361" y="1567"/>
                </a:lnTo>
                <a:lnTo>
                  <a:pt x="1417" y="1436"/>
                </a:lnTo>
                <a:lnTo>
                  <a:pt x="1510" y="1324"/>
                </a:lnTo>
                <a:lnTo>
                  <a:pt x="1622" y="1250"/>
                </a:lnTo>
                <a:lnTo>
                  <a:pt x="1752" y="1175"/>
                </a:lnTo>
                <a:lnTo>
                  <a:pt x="1883" y="1138"/>
                </a:lnTo>
                <a:lnTo>
                  <a:pt x="2032" y="1119"/>
                </a:lnTo>
                <a:close/>
                <a:moveTo>
                  <a:pt x="5872" y="2238"/>
                </a:moveTo>
                <a:lnTo>
                  <a:pt x="5909" y="2256"/>
                </a:lnTo>
                <a:lnTo>
                  <a:pt x="5928" y="2294"/>
                </a:lnTo>
                <a:lnTo>
                  <a:pt x="5928" y="2331"/>
                </a:lnTo>
                <a:lnTo>
                  <a:pt x="5928" y="2517"/>
                </a:lnTo>
                <a:lnTo>
                  <a:pt x="5928" y="2536"/>
                </a:lnTo>
                <a:lnTo>
                  <a:pt x="5909" y="2573"/>
                </a:lnTo>
                <a:lnTo>
                  <a:pt x="5872" y="2592"/>
                </a:lnTo>
                <a:lnTo>
                  <a:pt x="4138" y="2592"/>
                </a:lnTo>
                <a:lnTo>
                  <a:pt x="4101" y="2573"/>
                </a:lnTo>
                <a:lnTo>
                  <a:pt x="4082" y="2536"/>
                </a:lnTo>
                <a:lnTo>
                  <a:pt x="4082" y="2517"/>
                </a:lnTo>
                <a:lnTo>
                  <a:pt x="4082" y="2331"/>
                </a:lnTo>
                <a:lnTo>
                  <a:pt x="4082" y="2294"/>
                </a:lnTo>
                <a:lnTo>
                  <a:pt x="4101" y="2256"/>
                </a:lnTo>
                <a:lnTo>
                  <a:pt x="4138" y="2238"/>
                </a:lnTo>
                <a:close/>
                <a:moveTo>
                  <a:pt x="5834" y="2965"/>
                </a:moveTo>
                <a:lnTo>
                  <a:pt x="5872" y="2983"/>
                </a:lnTo>
                <a:lnTo>
                  <a:pt x="5909" y="3002"/>
                </a:lnTo>
                <a:lnTo>
                  <a:pt x="5928" y="3021"/>
                </a:lnTo>
                <a:lnTo>
                  <a:pt x="5928" y="3058"/>
                </a:lnTo>
                <a:lnTo>
                  <a:pt x="5928" y="3244"/>
                </a:lnTo>
                <a:lnTo>
                  <a:pt x="5928" y="3281"/>
                </a:lnTo>
                <a:lnTo>
                  <a:pt x="5909" y="3319"/>
                </a:lnTo>
                <a:lnTo>
                  <a:pt x="5872" y="3337"/>
                </a:lnTo>
                <a:lnTo>
                  <a:pt x="4138" y="3337"/>
                </a:lnTo>
                <a:lnTo>
                  <a:pt x="4101" y="3319"/>
                </a:lnTo>
                <a:lnTo>
                  <a:pt x="4082" y="3281"/>
                </a:lnTo>
                <a:lnTo>
                  <a:pt x="4082" y="3244"/>
                </a:lnTo>
                <a:lnTo>
                  <a:pt x="4082" y="3058"/>
                </a:lnTo>
                <a:lnTo>
                  <a:pt x="4082" y="3021"/>
                </a:lnTo>
                <a:lnTo>
                  <a:pt x="4101" y="3002"/>
                </a:lnTo>
                <a:lnTo>
                  <a:pt x="4138" y="2983"/>
                </a:lnTo>
                <a:lnTo>
                  <a:pt x="4176" y="2965"/>
                </a:lnTo>
                <a:close/>
                <a:moveTo>
                  <a:pt x="2554" y="2965"/>
                </a:moveTo>
                <a:lnTo>
                  <a:pt x="2722" y="2983"/>
                </a:lnTo>
                <a:lnTo>
                  <a:pt x="2852" y="3021"/>
                </a:lnTo>
                <a:lnTo>
                  <a:pt x="3001" y="3095"/>
                </a:lnTo>
                <a:lnTo>
                  <a:pt x="3113" y="3170"/>
                </a:lnTo>
                <a:lnTo>
                  <a:pt x="3206" y="3263"/>
                </a:lnTo>
                <a:lnTo>
                  <a:pt x="3281" y="3375"/>
                </a:lnTo>
                <a:lnTo>
                  <a:pt x="3318" y="3505"/>
                </a:lnTo>
                <a:lnTo>
                  <a:pt x="3337" y="3636"/>
                </a:lnTo>
                <a:lnTo>
                  <a:pt x="3337" y="3859"/>
                </a:lnTo>
                <a:lnTo>
                  <a:pt x="3318" y="3953"/>
                </a:lnTo>
                <a:lnTo>
                  <a:pt x="3262" y="4027"/>
                </a:lnTo>
                <a:lnTo>
                  <a:pt x="3169" y="4064"/>
                </a:lnTo>
                <a:lnTo>
                  <a:pt x="3076" y="4083"/>
                </a:lnTo>
                <a:lnTo>
                  <a:pt x="1007" y="4083"/>
                </a:lnTo>
                <a:lnTo>
                  <a:pt x="895" y="4064"/>
                </a:lnTo>
                <a:lnTo>
                  <a:pt x="820" y="4027"/>
                </a:lnTo>
                <a:lnTo>
                  <a:pt x="764" y="3953"/>
                </a:lnTo>
                <a:lnTo>
                  <a:pt x="746" y="3859"/>
                </a:lnTo>
                <a:lnTo>
                  <a:pt x="746" y="3636"/>
                </a:lnTo>
                <a:lnTo>
                  <a:pt x="746" y="3505"/>
                </a:lnTo>
                <a:lnTo>
                  <a:pt x="802" y="3375"/>
                </a:lnTo>
                <a:lnTo>
                  <a:pt x="876" y="3263"/>
                </a:lnTo>
                <a:lnTo>
                  <a:pt x="969" y="3170"/>
                </a:lnTo>
                <a:lnTo>
                  <a:pt x="1081" y="3095"/>
                </a:lnTo>
                <a:lnTo>
                  <a:pt x="1212" y="3021"/>
                </a:lnTo>
                <a:lnTo>
                  <a:pt x="1361" y="2983"/>
                </a:lnTo>
                <a:lnTo>
                  <a:pt x="1510" y="2965"/>
                </a:lnTo>
                <a:lnTo>
                  <a:pt x="1585" y="2965"/>
                </a:lnTo>
                <a:lnTo>
                  <a:pt x="1678" y="3021"/>
                </a:lnTo>
                <a:lnTo>
                  <a:pt x="1790" y="3039"/>
                </a:lnTo>
                <a:lnTo>
                  <a:pt x="1920" y="3058"/>
                </a:lnTo>
                <a:lnTo>
                  <a:pt x="2162" y="3058"/>
                </a:lnTo>
                <a:lnTo>
                  <a:pt x="2274" y="3039"/>
                </a:lnTo>
                <a:lnTo>
                  <a:pt x="2386" y="3021"/>
                </a:lnTo>
                <a:lnTo>
                  <a:pt x="2498" y="2965"/>
                </a:lnTo>
                <a:close/>
                <a:moveTo>
                  <a:pt x="559" y="1"/>
                </a:moveTo>
                <a:lnTo>
                  <a:pt x="448" y="20"/>
                </a:lnTo>
                <a:lnTo>
                  <a:pt x="336" y="38"/>
                </a:lnTo>
                <a:lnTo>
                  <a:pt x="243" y="94"/>
                </a:lnTo>
                <a:lnTo>
                  <a:pt x="168" y="169"/>
                </a:lnTo>
                <a:lnTo>
                  <a:pt x="93" y="243"/>
                </a:lnTo>
                <a:lnTo>
                  <a:pt x="37" y="336"/>
                </a:lnTo>
                <a:lnTo>
                  <a:pt x="0" y="448"/>
                </a:lnTo>
                <a:lnTo>
                  <a:pt x="0" y="560"/>
                </a:lnTo>
                <a:lnTo>
                  <a:pt x="0" y="4642"/>
                </a:lnTo>
                <a:lnTo>
                  <a:pt x="0" y="4754"/>
                </a:lnTo>
                <a:lnTo>
                  <a:pt x="37" y="4866"/>
                </a:lnTo>
                <a:lnTo>
                  <a:pt x="93" y="4959"/>
                </a:lnTo>
                <a:lnTo>
                  <a:pt x="168" y="5034"/>
                </a:lnTo>
                <a:lnTo>
                  <a:pt x="243" y="5108"/>
                </a:lnTo>
                <a:lnTo>
                  <a:pt x="336" y="5164"/>
                </a:lnTo>
                <a:lnTo>
                  <a:pt x="448" y="5183"/>
                </a:lnTo>
                <a:lnTo>
                  <a:pt x="559" y="5201"/>
                </a:lnTo>
                <a:lnTo>
                  <a:pt x="6114" y="5201"/>
                </a:lnTo>
                <a:lnTo>
                  <a:pt x="6226" y="5183"/>
                </a:lnTo>
                <a:lnTo>
                  <a:pt x="6338" y="5164"/>
                </a:lnTo>
                <a:lnTo>
                  <a:pt x="6431" y="5108"/>
                </a:lnTo>
                <a:lnTo>
                  <a:pt x="6506" y="5034"/>
                </a:lnTo>
                <a:lnTo>
                  <a:pt x="6580" y="4959"/>
                </a:lnTo>
                <a:lnTo>
                  <a:pt x="6636" y="4866"/>
                </a:lnTo>
                <a:lnTo>
                  <a:pt x="6673" y="4754"/>
                </a:lnTo>
                <a:lnTo>
                  <a:pt x="6673" y="4642"/>
                </a:lnTo>
                <a:lnTo>
                  <a:pt x="6673" y="560"/>
                </a:lnTo>
                <a:lnTo>
                  <a:pt x="6673" y="448"/>
                </a:lnTo>
                <a:lnTo>
                  <a:pt x="6636" y="336"/>
                </a:lnTo>
                <a:lnTo>
                  <a:pt x="6580" y="243"/>
                </a:lnTo>
                <a:lnTo>
                  <a:pt x="6506" y="169"/>
                </a:lnTo>
                <a:lnTo>
                  <a:pt x="6431" y="94"/>
                </a:lnTo>
                <a:lnTo>
                  <a:pt x="6338" y="38"/>
                </a:lnTo>
                <a:lnTo>
                  <a:pt x="6226" y="20"/>
                </a:lnTo>
                <a:lnTo>
                  <a:pt x="6114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194;p8">
            <a:extLst>
              <a:ext uri="{FF2B5EF4-FFF2-40B4-BE49-F238E27FC236}">
                <a16:creationId xmlns:a16="http://schemas.microsoft.com/office/drawing/2014/main" id="{95E5E07E-30EF-4DAC-9779-2D726267647C}"/>
              </a:ext>
            </a:extLst>
          </p:cNvPr>
          <p:cNvSpPr/>
          <p:nvPr/>
        </p:nvSpPr>
        <p:spPr>
          <a:xfrm>
            <a:off x="7523765" y="1225422"/>
            <a:ext cx="351104" cy="263876"/>
          </a:xfrm>
          <a:custGeom>
            <a:avLst/>
            <a:gdLst/>
            <a:ahLst/>
            <a:cxnLst/>
            <a:rect l="l" t="t" r="r" b="b"/>
            <a:pathLst>
              <a:path w="5929" h="4456" extrusionOk="0">
                <a:moveTo>
                  <a:pt x="3784" y="746"/>
                </a:moveTo>
                <a:lnTo>
                  <a:pt x="3859" y="765"/>
                </a:lnTo>
                <a:lnTo>
                  <a:pt x="3952" y="802"/>
                </a:lnTo>
                <a:lnTo>
                  <a:pt x="4008" y="839"/>
                </a:lnTo>
                <a:lnTo>
                  <a:pt x="4083" y="895"/>
                </a:lnTo>
                <a:lnTo>
                  <a:pt x="4139" y="951"/>
                </a:lnTo>
                <a:lnTo>
                  <a:pt x="4176" y="1026"/>
                </a:lnTo>
                <a:lnTo>
                  <a:pt x="4213" y="1100"/>
                </a:lnTo>
                <a:lnTo>
                  <a:pt x="4456" y="1678"/>
                </a:lnTo>
                <a:lnTo>
                  <a:pt x="1473" y="1678"/>
                </a:lnTo>
                <a:lnTo>
                  <a:pt x="1715" y="1100"/>
                </a:lnTo>
                <a:lnTo>
                  <a:pt x="1753" y="1026"/>
                </a:lnTo>
                <a:lnTo>
                  <a:pt x="1790" y="951"/>
                </a:lnTo>
                <a:lnTo>
                  <a:pt x="1846" y="895"/>
                </a:lnTo>
                <a:lnTo>
                  <a:pt x="1920" y="839"/>
                </a:lnTo>
                <a:lnTo>
                  <a:pt x="1995" y="802"/>
                </a:lnTo>
                <a:lnTo>
                  <a:pt x="2070" y="765"/>
                </a:lnTo>
                <a:lnTo>
                  <a:pt x="2144" y="746"/>
                </a:lnTo>
                <a:close/>
                <a:moveTo>
                  <a:pt x="1100" y="2219"/>
                </a:moveTo>
                <a:lnTo>
                  <a:pt x="1194" y="2237"/>
                </a:lnTo>
                <a:lnTo>
                  <a:pt x="1287" y="2275"/>
                </a:lnTo>
                <a:lnTo>
                  <a:pt x="1380" y="2349"/>
                </a:lnTo>
                <a:lnTo>
                  <a:pt x="1473" y="2424"/>
                </a:lnTo>
                <a:lnTo>
                  <a:pt x="1548" y="2517"/>
                </a:lnTo>
                <a:lnTo>
                  <a:pt x="1604" y="2610"/>
                </a:lnTo>
                <a:lnTo>
                  <a:pt x="1660" y="2703"/>
                </a:lnTo>
                <a:lnTo>
                  <a:pt x="1660" y="2778"/>
                </a:lnTo>
                <a:lnTo>
                  <a:pt x="1660" y="2853"/>
                </a:lnTo>
                <a:lnTo>
                  <a:pt x="1604" y="2908"/>
                </a:lnTo>
                <a:lnTo>
                  <a:pt x="1548" y="2946"/>
                </a:lnTo>
                <a:lnTo>
                  <a:pt x="1473" y="2964"/>
                </a:lnTo>
                <a:lnTo>
                  <a:pt x="1026" y="2964"/>
                </a:lnTo>
                <a:lnTo>
                  <a:pt x="951" y="2946"/>
                </a:lnTo>
                <a:lnTo>
                  <a:pt x="895" y="2908"/>
                </a:lnTo>
                <a:lnTo>
                  <a:pt x="839" y="2871"/>
                </a:lnTo>
                <a:lnTo>
                  <a:pt x="802" y="2815"/>
                </a:lnTo>
                <a:lnTo>
                  <a:pt x="765" y="2741"/>
                </a:lnTo>
                <a:lnTo>
                  <a:pt x="746" y="2685"/>
                </a:lnTo>
                <a:lnTo>
                  <a:pt x="746" y="2592"/>
                </a:lnTo>
                <a:lnTo>
                  <a:pt x="746" y="2517"/>
                </a:lnTo>
                <a:lnTo>
                  <a:pt x="765" y="2442"/>
                </a:lnTo>
                <a:lnTo>
                  <a:pt x="802" y="2387"/>
                </a:lnTo>
                <a:lnTo>
                  <a:pt x="839" y="2331"/>
                </a:lnTo>
                <a:lnTo>
                  <a:pt x="895" y="2293"/>
                </a:lnTo>
                <a:lnTo>
                  <a:pt x="951" y="2256"/>
                </a:lnTo>
                <a:lnTo>
                  <a:pt x="1026" y="2237"/>
                </a:lnTo>
                <a:lnTo>
                  <a:pt x="1100" y="2219"/>
                </a:lnTo>
                <a:close/>
                <a:moveTo>
                  <a:pt x="4828" y="2219"/>
                </a:moveTo>
                <a:lnTo>
                  <a:pt x="4903" y="2237"/>
                </a:lnTo>
                <a:lnTo>
                  <a:pt x="4977" y="2256"/>
                </a:lnTo>
                <a:lnTo>
                  <a:pt x="5033" y="2293"/>
                </a:lnTo>
                <a:lnTo>
                  <a:pt x="5089" y="2331"/>
                </a:lnTo>
                <a:lnTo>
                  <a:pt x="5127" y="2387"/>
                </a:lnTo>
                <a:lnTo>
                  <a:pt x="5164" y="2442"/>
                </a:lnTo>
                <a:lnTo>
                  <a:pt x="5182" y="2517"/>
                </a:lnTo>
                <a:lnTo>
                  <a:pt x="5201" y="2592"/>
                </a:lnTo>
                <a:lnTo>
                  <a:pt x="5182" y="2685"/>
                </a:lnTo>
                <a:lnTo>
                  <a:pt x="5164" y="2741"/>
                </a:lnTo>
                <a:lnTo>
                  <a:pt x="5127" y="2815"/>
                </a:lnTo>
                <a:lnTo>
                  <a:pt x="5089" y="2871"/>
                </a:lnTo>
                <a:lnTo>
                  <a:pt x="5033" y="2908"/>
                </a:lnTo>
                <a:lnTo>
                  <a:pt x="4977" y="2946"/>
                </a:lnTo>
                <a:lnTo>
                  <a:pt x="4903" y="2964"/>
                </a:lnTo>
                <a:lnTo>
                  <a:pt x="4456" y="2964"/>
                </a:lnTo>
                <a:lnTo>
                  <a:pt x="4381" y="2946"/>
                </a:lnTo>
                <a:lnTo>
                  <a:pt x="4325" y="2908"/>
                </a:lnTo>
                <a:lnTo>
                  <a:pt x="4288" y="2853"/>
                </a:lnTo>
                <a:lnTo>
                  <a:pt x="4269" y="2778"/>
                </a:lnTo>
                <a:lnTo>
                  <a:pt x="4288" y="2703"/>
                </a:lnTo>
                <a:lnTo>
                  <a:pt x="4325" y="2610"/>
                </a:lnTo>
                <a:lnTo>
                  <a:pt x="4381" y="2517"/>
                </a:lnTo>
                <a:lnTo>
                  <a:pt x="4456" y="2424"/>
                </a:lnTo>
                <a:lnTo>
                  <a:pt x="4549" y="2349"/>
                </a:lnTo>
                <a:lnTo>
                  <a:pt x="4642" y="2275"/>
                </a:lnTo>
                <a:lnTo>
                  <a:pt x="4735" y="2237"/>
                </a:lnTo>
                <a:lnTo>
                  <a:pt x="4828" y="2219"/>
                </a:lnTo>
                <a:close/>
                <a:moveTo>
                  <a:pt x="2237" y="1"/>
                </a:moveTo>
                <a:lnTo>
                  <a:pt x="2032" y="19"/>
                </a:lnTo>
                <a:lnTo>
                  <a:pt x="1846" y="57"/>
                </a:lnTo>
                <a:lnTo>
                  <a:pt x="1660" y="131"/>
                </a:lnTo>
                <a:lnTo>
                  <a:pt x="1492" y="224"/>
                </a:lnTo>
                <a:lnTo>
                  <a:pt x="1343" y="336"/>
                </a:lnTo>
                <a:lnTo>
                  <a:pt x="1212" y="485"/>
                </a:lnTo>
                <a:lnTo>
                  <a:pt x="1100" y="634"/>
                </a:lnTo>
                <a:lnTo>
                  <a:pt x="1026" y="821"/>
                </a:lnTo>
                <a:lnTo>
                  <a:pt x="821" y="1305"/>
                </a:lnTo>
                <a:lnTo>
                  <a:pt x="75" y="1305"/>
                </a:lnTo>
                <a:lnTo>
                  <a:pt x="19" y="1361"/>
                </a:lnTo>
                <a:lnTo>
                  <a:pt x="1" y="1417"/>
                </a:lnTo>
                <a:lnTo>
                  <a:pt x="1" y="1473"/>
                </a:lnTo>
                <a:lnTo>
                  <a:pt x="75" y="1753"/>
                </a:lnTo>
                <a:lnTo>
                  <a:pt x="94" y="1790"/>
                </a:lnTo>
                <a:lnTo>
                  <a:pt x="112" y="1827"/>
                </a:lnTo>
                <a:lnTo>
                  <a:pt x="168" y="1846"/>
                </a:lnTo>
                <a:lnTo>
                  <a:pt x="206" y="1865"/>
                </a:lnTo>
                <a:lnTo>
                  <a:pt x="448" y="1865"/>
                </a:lnTo>
                <a:lnTo>
                  <a:pt x="336" y="1976"/>
                </a:lnTo>
                <a:lnTo>
                  <a:pt x="262" y="2107"/>
                </a:lnTo>
                <a:lnTo>
                  <a:pt x="206" y="2256"/>
                </a:lnTo>
                <a:lnTo>
                  <a:pt x="187" y="2405"/>
                </a:lnTo>
                <a:lnTo>
                  <a:pt x="187" y="2964"/>
                </a:lnTo>
                <a:lnTo>
                  <a:pt x="187" y="3113"/>
                </a:lnTo>
                <a:lnTo>
                  <a:pt x="224" y="3225"/>
                </a:lnTo>
                <a:lnTo>
                  <a:pt x="299" y="3356"/>
                </a:lnTo>
                <a:lnTo>
                  <a:pt x="373" y="3449"/>
                </a:lnTo>
                <a:lnTo>
                  <a:pt x="373" y="4083"/>
                </a:lnTo>
                <a:lnTo>
                  <a:pt x="373" y="4157"/>
                </a:lnTo>
                <a:lnTo>
                  <a:pt x="392" y="4232"/>
                </a:lnTo>
                <a:lnTo>
                  <a:pt x="429" y="4288"/>
                </a:lnTo>
                <a:lnTo>
                  <a:pt x="485" y="4344"/>
                </a:lnTo>
                <a:lnTo>
                  <a:pt x="541" y="4400"/>
                </a:lnTo>
                <a:lnTo>
                  <a:pt x="597" y="4418"/>
                </a:lnTo>
                <a:lnTo>
                  <a:pt x="672" y="4456"/>
                </a:lnTo>
                <a:lnTo>
                  <a:pt x="1194" y="4456"/>
                </a:lnTo>
                <a:lnTo>
                  <a:pt x="1249" y="4418"/>
                </a:lnTo>
                <a:lnTo>
                  <a:pt x="1324" y="4400"/>
                </a:lnTo>
                <a:lnTo>
                  <a:pt x="1380" y="4344"/>
                </a:lnTo>
                <a:lnTo>
                  <a:pt x="1417" y="4288"/>
                </a:lnTo>
                <a:lnTo>
                  <a:pt x="1455" y="4232"/>
                </a:lnTo>
                <a:lnTo>
                  <a:pt x="1473" y="4157"/>
                </a:lnTo>
                <a:lnTo>
                  <a:pt x="1473" y="4083"/>
                </a:lnTo>
                <a:lnTo>
                  <a:pt x="1473" y="3710"/>
                </a:lnTo>
                <a:lnTo>
                  <a:pt x="4456" y="3710"/>
                </a:lnTo>
                <a:lnTo>
                  <a:pt x="4456" y="4083"/>
                </a:lnTo>
                <a:lnTo>
                  <a:pt x="4456" y="4157"/>
                </a:lnTo>
                <a:lnTo>
                  <a:pt x="4474" y="4232"/>
                </a:lnTo>
                <a:lnTo>
                  <a:pt x="4511" y="4288"/>
                </a:lnTo>
                <a:lnTo>
                  <a:pt x="4567" y="4344"/>
                </a:lnTo>
                <a:lnTo>
                  <a:pt x="4623" y="4400"/>
                </a:lnTo>
                <a:lnTo>
                  <a:pt x="4679" y="4418"/>
                </a:lnTo>
                <a:lnTo>
                  <a:pt x="4754" y="4456"/>
                </a:lnTo>
                <a:lnTo>
                  <a:pt x="5276" y="4456"/>
                </a:lnTo>
                <a:lnTo>
                  <a:pt x="5332" y="4418"/>
                </a:lnTo>
                <a:lnTo>
                  <a:pt x="5406" y="4400"/>
                </a:lnTo>
                <a:lnTo>
                  <a:pt x="5462" y="4344"/>
                </a:lnTo>
                <a:lnTo>
                  <a:pt x="5499" y="4288"/>
                </a:lnTo>
                <a:lnTo>
                  <a:pt x="5537" y="4232"/>
                </a:lnTo>
                <a:lnTo>
                  <a:pt x="5555" y="4157"/>
                </a:lnTo>
                <a:lnTo>
                  <a:pt x="5574" y="4083"/>
                </a:lnTo>
                <a:lnTo>
                  <a:pt x="5574" y="3449"/>
                </a:lnTo>
                <a:lnTo>
                  <a:pt x="5648" y="3356"/>
                </a:lnTo>
                <a:lnTo>
                  <a:pt x="5704" y="3225"/>
                </a:lnTo>
                <a:lnTo>
                  <a:pt x="5742" y="3113"/>
                </a:lnTo>
                <a:lnTo>
                  <a:pt x="5760" y="2964"/>
                </a:lnTo>
                <a:lnTo>
                  <a:pt x="5760" y="2405"/>
                </a:lnTo>
                <a:lnTo>
                  <a:pt x="5742" y="2256"/>
                </a:lnTo>
                <a:lnTo>
                  <a:pt x="5686" y="2107"/>
                </a:lnTo>
                <a:lnTo>
                  <a:pt x="5593" y="1976"/>
                </a:lnTo>
                <a:lnTo>
                  <a:pt x="5499" y="1865"/>
                </a:lnTo>
                <a:lnTo>
                  <a:pt x="5723" y="1865"/>
                </a:lnTo>
                <a:lnTo>
                  <a:pt x="5779" y="1846"/>
                </a:lnTo>
                <a:lnTo>
                  <a:pt x="5816" y="1827"/>
                </a:lnTo>
                <a:lnTo>
                  <a:pt x="5854" y="1790"/>
                </a:lnTo>
                <a:lnTo>
                  <a:pt x="5872" y="1753"/>
                </a:lnTo>
                <a:lnTo>
                  <a:pt x="5928" y="1473"/>
                </a:lnTo>
                <a:lnTo>
                  <a:pt x="5928" y="1417"/>
                </a:lnTo>
                <a:lnTo>
                  <a:pt x="5909" y="1361"/>
                </a:lnTo>
                <a:lnTo>
                  <a:pt x="5854" y="1305"/>
                </a:lnTo>
                <a:lnTo>
                  <a:pt x="5108" y="1305"/>
                </a:lnTo>
                <a:lnTo>
                  <a:pt x="4903" y="821"/>
                </a:lnTo>
                <a:lnTo>
                  <a:pt x="4828" y="634"/>
                </a:lnTo>
                <a:lnTo>
                  <a:pt x="4716" y="485"/>
                </a:lnTo>
                <a:lnTo>
                  <a:pt x="4586" y="336"/>
                </a:lnTo>
                <a:lnTo>
                  <a:pt x="4437" y="224"/>
                </a:lnTo>
                <a:lnTo>
                  <a:pt x="4269" y="131"/>
                </a:lnTo>
                <a:lnTo>
                  <a:pt x="4083" y="57"/>
                </a:lnTo>
                <a:lnTo>
                  <a:pt x="3896" y="19"/>
                </a:lnTo>
                <a:lnTo>
                  <a:pt x="3710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9;p8">
            <a:extLst>
              <a:ext uri="{FF2B5EF4-FFF2-40B4-BE49-F238E27FC236}">
                <a16:creationId xmlns:a16="http://schemas.microsoft.com/office/drawing/2014/main" id="{0D0A59A4-ECD3-D470-464F-E4B79E08DCE0}"/>
              </a:ext>
            </a:extLst>
          </p:cNvPr>
          <p:cNvSpPr/>
          <p:nvPr/>
        </p:nvSpPr>
        <p:spPr>
          <a:xfrm>
            <a:off x="9778792" y="1181127"/>
            <a:ext cx="397881" cy="352464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88;p7">
            <a:extLst>
              <a:ext uri="{FF2B5EF4-FFF2-40B4-BE49-F238E27FC236}">
                <a16:creationId xmlns:a16="http://schemas.microsoft.com/office/drawing/2014/main" id="{8AA7CFAE-B068-F8F2-6A88-325710D97D7C}"/>
              </a:ext>
            </a:extLst>
          </p:cNvPr>
          <p:cNvSpPr/>
          <p:nvPr/>
        </p:nvSpPr>
        <p:spPr>
          <a:xfrm>
            <a:off x="508163" y="1202705"/>
            <a:ext cx="441280" cy="309311"/>
          </a:xfrm>
          <a:custGeom>
            <a:avLst/>
            <a:gdLst/>
            <a:ahLst/>
            <a:cxnLst/>
            <a:rect l="l" t="t" r="r" b="b"/>
            <a:pathLst>
              <a:path w="7420" h="5201" extrusionOk="0">
                <a:moveTo>
                  <a:pt x="6226" y="597"/>
                </a:moveTo>
                <a:lnTo>
                  <a:pt x="6543" y="653"/>
                </a:lnTo>
                <a:lnTo>
                  <a:pt x="6860" y="727"/>
                </a:lnTo>
                <a:lnTo>
                  <a:pt x="6860" y="1305"/>
                </a:lnTo>
                <a:lnTo>
                  <a:pt x="6729" y="1268"/>
                </a:lnTo>
                <a:lnTo>
                  <a:pt x="6618" y="1230"/>
                </a:lnTo>
                <a:lnTo>
                  <a:pt x="6506" y="1156"/>
                </a:lnTo>
                <a:lnTo>
                  <a:pt x="6412" y="1063"/>
                </a:lnTo>
                <a:lnTo>
                  <a:pt x="6338" y="969"/>
                </a:lnTo>
                <a:lnTo>
                  <a:pt x="6282" y="858"/>
                </a:lnTo>
                <a:lnTo>
                  <a:pt x="6226" y="727"/>
                </a:lnTo>
                <a:lnTo>
                  <a:pt x="6226" y="597"/>
                </a:lnTo>
                <a:close/>
                <a:moveTo>
                  <a:pt x="560" y="1175"/>
                </a:moveTo>
                <a:lnTo>
                  <a:pt x="914" y="1230"/>
                </a:lnTo>
                <a:lnTo>
                  <a:pt x="1287" y="1268"/>
                </a:lnTo>
                <a:lnTo>
                  <a:pt x="1249" y="1398"/>
                </a:lnTo>
                <a:lnTo>
                  <a:pt x="1193" y="1510"/>
                </a:lnTo>
                <a:lnTo>
                  <a:pt x="1119" y="1603"/>
                </a:lnTo>
                <a:lnTo>
                  <a:pt x="1026" y="1696"/>
                </a:lnTo>
                <a:lnTo>
                  <a:pt x="932" y="1771"/>
                </a:lnTo>
                <a:lnTo>
                  <a:pt x="802" y="1827"/>
                </a:lnTo>
                <a:lnTo>
                  <a:pt x="690" y="1864"/>
                </a:lnTo>
                <a:lnTo>
                  <a:pt x="560" y="1864"/>
                </a:lnTo>
                <a:lnTo>
                  <a:pt x="560" y="1175"/>
                </a:lnTo>
                <a:close/>
                <a:moveTo>
                  <a:pt x="3803" y="1491"/>
                </a:moveTo>
                <a:lnTo>
                  <a:pt x="3896" y="1510"/>
                </a:lnTo>
                <a:lnTo>
                  <a:pt x="4064" y="1585"/>
                </a:lnTo>
                <a:lnTo>
                  <a:pt x="4232" y="1678"/>
                </a:lnTo>
                <a:lnTo>
                  <a:pt x="4362" y="1827"/>
                </a:lnTo>
                <a:lnTo>
                  <a:pt x="4474" y="1976"/>
                </a:lnTo>
                <a:lnTo>
                  <a:pt x="4567" y="2181"/>
                </a:lnTo>
                <a:lnTo>
                  <a:pt x="4623" y="2386"/>
                </a:lnTo>
                <a:lnTo>
                  <a:pt x="4642" y="2610"/>
                </a:lnTo>
                <a:lnTo>
                  <a:pt x="4623" y="2833"/>
                </a:lnTo>
                <a:lnTo>
                  <a:pt x="4567" y="3039"/>
                </a:lnTo>
                <a:lnTo>
                  <a:pt x="4474" y="3225"/>
                </a:lnTo>
                <a:lnTo>
                  <a:pt x="4362" y="3393"/>
                </a:lnTo>
                <a:lnTo>
                  <a:pt x="4232" y="3523"/>
                </a:lnTo>
                <a:lnTo>
                  <a:pt x="4064" y="3635"/>
                </a:lnTo>
                <a:lnTo>
                  <a:pt x="3896" y="3691"/>
                </a:lnTo>
                <a:lnTo>
                  <a:pt x="3803" y="3710"/>
                </a:lnTo>
                <a:lnTo>
                  <a:pt x="3710" y="3728"/>
                </a:lnTo>
                <a:lnTo>
                  <a:pt x="3616" y="3710"/>
                </a:lnTo>
                <a:lnTo>
                  <a:pt x="3523" y="3691"/>
                </a:lnTo>
                <a:lnTo>
                  <a:pt x="3356" y="3635"/>
                </a:lnTo>
                <a:lnTo>
                  <a:pt x="3188" y="3523"/>
                </a:lnTo>
                <a:lnTo>
                  <a:pt x="3057" y="3393"/>
                </a:lnTo>
                <a:lnTo>
                  <a:pt x="2945" y="3225"/>
                </a:lnTo>
                <a:lnTo>
                  <a:pt x="2852" y="3039"/>
                </a:lnTo>
                <a:lnTo>
                  <a:pt x="2796" y="2833"/>
                </a:lnTo>
                <a:lnTo>
                  <a:pt x="2778" y="2610"/>
                </a:lnTo>
                <a:lnTo>
                  <a:pt x="2796" y="2386"/>
                </a:lnTo>
                <a:lnTo>
                  <a:pt x="2852" y="2181"/>
                </a:lnTo>
                <a:lnTo>
                  <a:pt x="2945" y="1976"/>
                </a:lnTo>
                <a:lnTo>
                  <a:pt x="3057" y="1827"/>
                </a:lnTo>
                <a:lnTo>
                  <a:pt x="3188" y="1678"/>
                </a:lnTo>
                <a:lnTo>
                  <a:pt x="3356" y="1585"/>
                </a:lnTo>
                <a:lnTo>
                  <a:pt x="3523" y="1510"/>
                </a:lnTo>
                <a:lnTo>
                  <a:pt x="3616" y="1491"/>
                </a:lnTo>
                <a:close/>
                <a:moveTo>
                  <a:pt x="6860" y="3374"/>
                </a:moveTo>
                <a:lnTo>
                  <a:pt x="6860" y="4045"/>
                </a:lnTo>
                <a:lnTo>
                  <a:pt x="6562" y="3989"/>
                </a:lnTo>
                <a:lnTo>
                  <a:pt x="6245" y="3952"/>
                </a:lnTo>
                <a:lnTo>
                  <a:pt x="6263" y="3840"/>
                </a:lnTo>
                <a:lnTo>
                  <a:pt x="6319" y="3728"/>
                </a:lnTo>
                <a:lnTo>
                  <a:pt x="6375" y="3635"/>
                </a:lnTo>
                <a:lnTo>
                  <a:pt x="6468" y="3560"/>
                </a:lnTo>
                <a:lnTo>
                  <a:pt x="6543" y="3486"/>
                </a:lnTo>
                <a:lnTo>
                  <a:pt x="6655" y="3430"/>
                </a:lnTo>
                <a:lnTo>
                  <a:pt x="6748" y="3393"/>
                </a:lnTo>
                <a:lnTo>
                  <a:pt x="6860" y="3374"/>
                </a:lnTo>
                <a:close/>
                <a:moveTo>
                  <a:pt x="560" y="3915"/>
                </a:moveTo>
                <a:lnTo>
                  <a:pt x="709" y="3933"/>
                </a:lnTo>
                <a:lnTo>
                  <a:pt x="839" y="3971"/>
                </a:lnTo>
                <a:lnTo>
                  <a:pt x="951" y="4045"/>
                </a:lnTo>
                <a:lnTo>
                  <a:pt x="1063" y="4138"/>
                </a:lnTo>
                <a:lnTo>
                  <a:pt x="1156" y="4231"/>
                </a:lnTo>
                <a:lnTo>
                  <a:pt x="1231" y="4362"/>
                </a:lnTo>
                <a:lnTo>
                  <a:pt x="1268" y="4492"/>
                </a:lnTo>
                <a:lnTo>
                  <a:pt x="1287" y="4642"/>
                </a:lnTo>
                <a:lnTo>
                  <a:pt x="1100" y="4604"/>
                </a:lnTo>
                <a:lnTo>
                  <a:pt x="914" y="4586"/>
                </a:lnTo>
                <a:lnTo>
                  <a:pt x="727" y="4530"/>
                </a:lnTo>
                <a:lnTo>
                  <a:pt x="560" y="4474"/>
                </a:lnTo>
                <a:lnTo>
                  <a:pt x="560" y="3915"/>
                </a:lnTo>
                <a:close/>
                <a:moveTo>
                  <a:pt x="5853" y="0"/>
                </a:moveTo>
                <a:lnTo>
                  <a:pt x="5592" y="19"/>
                </a:lnTo>
                <a:lnTo>
                  <a:pt x="5313" y="37"/>
                </a:lnTo>
                <a:lnTo>
                  <a:pt x="4791" y="112"/>
                </a:lnTo>
                <a:lnTo>
                  <a:pt x="4250" y="243"/>
                </a:lnTo>
                <a:lnTo>
                  <a:pt x="3710" y="373"/>
                </a:lnTo>
                <a:lnTo>
                  <a:pt x="3169" y="503"/>
                </a:lnTo>
                <a:lnTo>
                  <a:pt x="2647" y="615"/>
                </a:lnTo>
                <a:lnTo>
                  <a:pt x="2107" y="709"/>
                </a:lnTo>
                <a:lnTo>
                  <a:pt x="1827" y="727"/>
                </a:lnTo>
                <a:lnTo>
                  <a:pt x="1305" y="727"/>
                </a:lnTo>
                <a:lnTo>
                  <a:pt x="1026" y="690"/>
                </a:lnTo>
                <a:lnTo>
                  <a:pt x="765" y="653"/>
                </a:lnTo>
                <a:lnTo>
                  <a:pt x="485" y="578"/>
                </a:lnTo>
                <a:lnTo>
                  <a:pt x="373" y="559"/>
                </a:lnTo>
                <a:lnTo>
                  <a:pt x="299" y="559"/>
                </a:lnTo>
                <a:lnTo>
                  <a:pt x="224" y="578"/>
                </a:lnTo>
                <a:lnTo>
                  <a:pt x="168" y="615"/>
                </a:lnTo>
                <a:lnTo>
                  <a:pt x="112" y="653"/>
                </a:lnTo>
                <a:lnTo>
                  <a:pt x="56" y="709"/>
                </a:lnTo>
                <a:lnTo>
                  <a:pt x="38" y="764"/>
                </a:lnTo>
                <a:lnTo>
                  <a:pt x="0" y="839"/>
                </a:lnTo>
                <a:lnTo>
                  <a:pt x="0" y="914"/>
                </a:lnTo>
                <a:lnTo>
                  <a:pt x="0" y="4604"/>
                </a:lnTo>
                <a:lnTo>
                  <a:pt x="19" y="4716"/>
                </a:lnTo>
                <a:lnTo>
                  <a:pt x="56" y="4809"/>
                </a:lnTo>
                <a:lnTo>
                  <a:pt x="131" y="4884"/>
                </a:lnTo>
                <a:lnTo>
                  <a:pt x="224" y="4940"/>
                </a:lnTo>
                <a:lnTo>
                  <a:pt x="560" y="5070"/>
                </a:lnTo>
                <a:lnTo>
                  <a:pt x="895" y="5145"/>
                </a:lnTo>
                <a:lnTo>
                  <a:pt x="1231" y="5182"/>
                </a:lnTo>
                <a:lnTo>
                  <a:pt x="1566" y="5201"/>
                </a:lnTo>
                <a:lnTo>
                  <a:pt x="1827" y="5201"/>
                </a:lnTo>
                <a:lnTo>
                  <a:pt x="2107" y="5182"/>
                </a:lnTo>
                <a:lnTo>
                  <a:pt x="2647" y="5089"/>
                </a:lnTo>
                <a:lnTo>
                  <a:pt x="3169" y="4977"/>
                </a:lnTo>
                <a:lnTo>
                  <a:pt x="3710" y="4847"/>
                </a:lnTo>
                <a:lnTo>
                  <a:pt x="4250" y="4716"/>
                </a:lnTo>
                <a:lnTo>
                  <a:pt x="4791" y="4586"/>
                </a:lnTo>
                <a:lnTo>
                  <a:pt x="5313" y="4511"/>
                </a:lnTo>
                <a:lnTo>
                  <a:pt x="5592" y="4492"/>
                </a:lnTo>
                <a:lnTo>
                  <a:pt x="5853" y="4474"/>
                </a:lnTo>
                <a:lnTo>
                  <a:pt x="6114" y="4492"/>
                </a:lnTo>
                <a:lnTo>
                  <a:pt x="6394" y="4511"/>
                </a:lnTo>
                <a:lnTo>
                  <a:pt x="6655" y="4567"/>
                </a:lnTo>
                <a:lnTo>
                  <a:pt x="6934" y="4642"/>
                </a:lnTo>
                <a:lnTo>
                  <a:pt x="7046" y="4660"/>
                </a:lnTo>
                <a:lnTo>
                  <a:pt x="7121" y="4660"/>
                </a:lnTo>
                <a:lnTo>
                  <a:pt x="7195" y="4623"/>
                </a:lnTo>
                <a:lnTo>
                  <a:pt x="7251" y="4604"/>
                </a:lnTo>
                <a:lnTo>
                  <a:pt x="7307" y="4548"/>
                </a:lnTo>
                <a:lnTo>
                  <a:pt x="7363" y="4492"/>
                </a:lnTo>
                <a:lnTo>
                  <a:pt x="7400" y="4437"/>
                </a:lnTo>
                <a:lnTo>
                  <a:pt x="7419" y="4362"/>
                </a:lnTo>
                <a:lnTo>
                  <a:pt x="7419" y="4287"/>
                </a:lnTo>
                <a:lnTo>
                  <a:pt x="7419" y="615"/>
                </a:lnTo>
                <a:lnTo>
                  <a:pt x="7400" y="503"/>
                </a:lnTo>
                <a:lnTo>
                  <a:pt x="7363" y="410"/>
                </a:lnTo>
                <a:lnTo>
                  <a:pt x="7289" y="317"/>
                </a:lnTo>
                <a:lnTo>
                  <a:pt x="7195" y="261"/>
                </a:lnTo>
                <a:lnTo>
                  <a:pt x="6860" y="149"/>
                </a:lnTo>
                <a:lnTo>
                  <a:pt x="6524" y="75"/>
                </a:lnTo>
                <a:lnTo>
                  <a:pt x="6189" y="19"/>
                </a:lnTo>
                <a:lnTo>
                  <a:pt x="5853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14D221-D6D8-74B9-7531-16FD190FD648}"/>
              </a:ext>
            </a:extLst>
          </p:cNvPr>
          <p:cNvSpPr/>
          <p:nvPr/>
        </p:nvSpPr>
        <p:spPr>
          <a:xfrm>
            <a:off x="351131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3D470-0E0A-5A0A-C1D5-D6DE743CF383}"/>
              </a:ext>
            </a:extLst>
          </p:cNvPr>
          <p:cNvSpPr/>
          <p:nvPr/>
        </p:nvSpPr>
        <p:spPr>
          <a:xfrm>
            <a:off x="9665819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A4479-0DA9-C29D-528D-06450DCF57E5}"/>
              </a:ext>
            </a:extLst>
          </p:cNvPr>
          <p:cNvSpPr/>
          <p:nvPr/>
        </p:nvSpPr>
        <p:spPr>
          <a:xfrm>
            <a:off x="7337147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42116-1C11-AA0A-9FB5-0F0C2F0AB9C5}"/>
              </a:ext>
            </a:extLst>
          </p:cNvPr>
          <p:cNvSpPr/>
          <p:nvPr/>
        </p:nvSpPr>
        <p:spPr>
          <a:xfrm>
            <a:off x="5008475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A655E-3933-CAF9-432F-2DA285C4E4BC}"/>
              </a:ext>
            </a:extLst>
          </p:cNvPr>
          <p:cNvSpPr/>
          <p:nvPr/>
        </p:nvSpPr>
        <p:spPr>
          <a:xfrm>
            <a:off x="2679803" y="950858"/>
            <a:ext cx="2175052" cy="813004"/>
          </a:xfrm>
          <a:prstGeom prst="roundRect">
            <a:avLst/>
          </a:prstGeom>
          <a:noFill/>
          <a:ln w="6350" cap="rnd">
            <a:solidFill>
              <a:srgbClr val="1554FF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4C3807-8760-6AE8-AA12-4975ED294DEA}"/>
              </a:ext>
            </a:extLst>
          </p:cNvPr>
          <p:cNvSpPr/>
          <p:nvPr/>
        </p:nvSpPr>
        <p:spPr>
          <a:xfrm>
            <a:off x="351131" y="1859037"/>
            <a:ext cx="2175052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296DE8-E76B-887B-1C74-8690B53AE433}"/>
              </a:ext>
            </a:extLst>
          </p:cNvPr>
          <p:cNvSpPr/>
          <p:nvPr/>
        </p:nvSpPr>
        <p:spPr>
          <a:xfrm>
            <a:off x="2677212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7CB6BB-8043-B8DD-D617-7264EF8CF127}"/>
              </a:ext>
            </a:extLst>
          </p:cNvPr>
          <p:cNvSpPr/>
          <p:nvPr/>
        </p:nvSpPr>
        <p:spPr>
          <a:xfrm>
            <a:off x="7331966" y="1859037"/>
            <a:ext cx="4503725" cy="2366337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7262D7-3C27-DDDF-C985-B83AC6A0EA82}"/>
              </a:ext>
            </a:extLst>
          </p:cNvPr>
          <p:cNvSpPr/>
          <p:nvPr/>
        </p:nvSpPr>
        <p:spPr>
          <a:xfrm>
            <a:off x="7331966" y="4320547"/>
            <a:ext cx="4503725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BE7F18-C794-59C2-38F0-C2ABE0035086}"/>
              </a:ext>
            </a:extLst>
          </p:cNvPr>
          <p:cNvSpPr/>
          <p:nvPr/>
        </p:nvSpPr>
        <p:spPr>
          <a:xfrm>
            <a:off x="351130" y="4320547"/>
            <a:ext cx="6832396" cy="2276365"/>
          </a:xfrm>
          <a:prstGeom prst="roundRect">
            <a:avLst>
              <a:gd name="adj" fmla="val 6516"/>
            </a:avLst>
          </a:prstGeom>
          <a:gradFill>
            <a:gsLst>
              <a:gs pos="0">
                <a:schemeClr val="accent6">
                  <a:lumMod val="75000"/>
                </a:schemeClr>
              </a:gs>
              <a:gs pos="39000">
                <a:schemeClr val="accent6">
                  <a:lumMod val="50000"/>
                </a:schemeClr>
              </a:gs>
            </a:gsLst>
            <a:path path="circle">
              <a:fillToRect l="100000" t="100000"/>
            </a:path>
          </a:gradFill>
          <a:ln w="6350" cap="rnd">
            <a:solidFill>
              <a:srgbClr val="155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ES" sz="1867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64E66-BBCF-DAAD-E54A-DACF7E27DF8B}"/>
              </a:ext>
            </a:extLst>
          </p:cNvPr>
          <p:cNvSpPr/>
          <p:nvPr/>
        </p:nvSpPr>
        <p:spPr>
          <a:xfrm>
            <a:off x="351130" y="94226"/>
            <a:ext cx="11484561" cy="697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defTabSz="1219170">
              <a:buClr>
                <a:srgbClr val="000000"/>
              </a:buClr>
            </a:pPr>
            <a:r>
              <a:rPr lang="en-US" sz="2667" kern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Sales Dashboard</a:t>
            </a:r>
            <a:endParaRPr lang="es-ES" sz="2667" kern="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9308AF-F00D-8872-2A56-8E493618B825}"/>
              </a:ext>
            </a:extLst>
          </p:cNvPr>
          <p:cNvCxnSpPr>
            <a:cxnSpLocks/>
          </p:cNvCxnSpPr>
          <p:nvPr/>
        </p:nvCxnSpPr>
        <p:spPr>
          <a:xfrm>
            <a:off x="351130" y="801517"/>
            <a:ext cx="299111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62;p7">
            <a:extLst>
              <a:ext uri="{FF2B5EF4-FFF2-40B4-BE49-F238E27FC236}">
                <a16:creationId xmlns:a16="http://schemas.microsoft.com/office/drawing/2014/main" id="{2184BEF7-7482-2A5F-CB9A-D5990D6F7308}"/>
              </a:ext>
            </a:extLst>
          </p:cNvPr>
          <p:cNvSpPr/>
          <p:nvPr/>
        </p:nvSpPr>
        <p:spPr>
          <a:xfrm>
            <a:off x="2876517" y="1181085"/>
            <a:ext cx="374732" cy="352551"/>
          </a:xfrm>
          <a:custGeom>
            <a:avLst/>
            <a:gdLst/>
            <a:ahLst/>
            <a:cxnLst/>
            <a:rect l="l" t="t" r="r" b="b"/>
            <a:pathLst>
              <a:path w="6301" h="5928" extrusionOk="0">
                <a:moveTo>
                  <a:pt x="3169" y="0"/>
                </a:moveTo>
                <a:lnTo>
                  <a:pt x="3113" y="37"/>
                </a:lnTo>
                <a:lnTo>
                  <a:pt x="3076" y="112"/>
                </a:lnTo>
                <a:lnTo>
                  <a:pt x="3057" y="187"/>
                </a:lnTo>
                <a:lnTo>
                  <a:pt x="3057" y="373"/>
                </a:lnTo>
                <a:lnTo>
                  <a:pt x="2927" y="410"/>
                </a:lnTo>
                <a:lnTo>
                  <a:pt x="2815" y="466"/>
                </a:lnTo>
                <a:lnTo>
                  <a:pt x="2703" y="541"/>
                </a:lnTo>
                <a:lnTo>
                  <a:pt x="2629" y="615"/>
                </a:lnTo>
                <a:lnTo>
                  <a:pt x="2554" y="727"/>
                </a:lnTo>
                <a:lnTo>
                  <a:pt x="2498" y="839"/>
                </a:lnTo>
                <a:lnTo>
                  <a:pt x="2480" y="969"/>
                </a:lnTo>
                <a:lnTo>
                  <a:pt x="2480" y="1119"/>
                </a:lnTo>
                <a:lnTo>
                  <a:pt x="2517" y="1212"/>
                </a:lnTo>
                <a:lnTo>
                  <a:pt x="2536" y="1305"/>
                </a:lnTo>
                <a:lnTo>
                  <a:pt x="2591" y="1379"/>
                </a:lnTo>
                <a:lnTo>
                  <a:pt x="2647" y="1454"/>
                </a:lnTo>
                <a:lnTo>
                  <a:pt x="2722" y="1529"/>
                </a:lnTo>
                <a:lnTo>
                  <a:pt x="2797" y="1585"/>
                </a:lnTo>
                <a:lnTo>
                  <a:pt x="2890" y="1622"/>
                </a:lnTo>
                <a:lnTo>
                  <a:pt x="2983" y="1659"/>
                </a:lnTo>
                <a:lnTo>
                  <a:pt x="3561" y="1827"/>
                </a:lnTo>
                <a:lnTo>
                  <a:pt x="3598" y="1845"/>
                </a:lnTo>
                <a:lnTo>
                  <a:pt x="3635" y="1883"/>
                </a:lnTo>
                <a:lnTo>
                  <a:pt x="3635" y="1920"/>
                </a:lnTo>
                <a:lnTo>
                  <a:pt x="3617" y="1976"/>
                </a:lnTo>
                <a:lnTo>
                  <a:pt x="3579" y="2013"/>
                </a:lnTo>
                <a:lnTo>
                  <a:pt x="3095" y="2013"/>
                </a:lnTo>
                <a:lnTo>
                  <a:pt x="3039" y="1995"/>
                </a:lnTo>
                <a:lnTo>
                  <a:pt x="3002" y="1976"/>
                </a:lnTo>
                <a:lnTo>
                  <a:pt x="2946" y="1976"/>
                </a:lnTo>
                <a:lnTo>
                  <a:pt x="2908" y="1995"/>
                </a:lnTo>
                <a:lnTo>
                  <a:pt x="2871" y="2013"/>
                </a:lnTo>
                <a:lnTo>
                  <a:pt x="2666" y="2218"/>
                </a:lnTo>
                <a:lnTo>
                  <a:pt x="2647" y="2274"/>
                </a:lnTo>
                <a:lnTo>
                  <a:pt x="2629" y="2330"/>
                </a:lnTo>
                <a:lnTo>
                  <a:pt x="2647" y="2386"/>
                </a:lnTo>
                <a:lnTo>
                  <a:pt x="2685" y="2442"/>
                </a:lnTo>
                <a:lnTo>
                  <a:pt x="2778" y="2479"/>
                </a:lnTo>
                <a:lnTo>
                  <a:pt x="2871" y="2517"/>
                </a:lnTo>
                <a:lnTo>
                  <a:pt x="2964" y="2554"/>
                </a:lnTo>
                <a:lnTo>
                  <a:pt x="3057" y="2572"/>
                </a:lnTo>
                <a:lnTo>
                  <a:pt x="3057" y="2777"/>
                </a:lnTo>
                <a:lnTo>
                  <a:pt x="3076" y="2852"/>
                </a:lnTo>
                <a:lnTo>
                  <a:pt x="3113" y="2908"/>
                </a:lnTo>
                <a:lnTo>
                  <a:pt x="3169" y="2945"/>
                </a:lnTo>
                <a:lnTo>
                  <a:pt x="3244" y="2964"/>
                </a:lnTo>
                <a:lnTo>
                  <a:pt x="3430" y="2964"/>
                </a:lnTo>
                <a:lnTo>
                  <a:pt x="3523" y="2908"/>
                </a:lnTo>
                <a:lnTo>
                  <a:pt x="3579" y="2852"/>
                </a:lnTo>
                <a:lnTo>
                  <a:pt x="3598" y="2815"/>
                </a:lnTo>
                <a:lnTo>
                  <a:pt x="3598" y="2777"/>
                </a:lnTo>
                <a:lnTo>
                  <a:pt x="3598" y="2572"/>
                </a:lnTo>
                <a:lnTo>
                  <a:pt x="3729" y="2554"/>
                </a:lnTo>
                <a:lnTo>
                  <a:pt x="3859" y="2498"/>
                </a:lnTo>
                <a:lnTo>
                  <a:pt x="3952" y="2423"/>
                </a:lnTo>
                <a:lnTo>
                  <a:pt x="4045" y="2330"/>
                </a:lnTo>
                <a:lnTo>
                  <a:pt x="4120" y="2237"/>
                </a:lnTo>
                <a:lnTo>
                  <a:pt x="4157" y="2106"/>
                </a:lnTo>
                <a:lnTo>
                  <a:pt x="4195" y="1976"/>
                </a:lnTo>
                <a:lnTo>
                  <a:pt x="4195" y="1845"/>
                </a:lnTo>
                <a:lnTo>
                  <a:pt x="4157" y="1752"/>
                </a:lnTo>
                <a:lnTo>
                  <a:pt x="4139" y="1659"/>
                </a:lnTo>
                <a:lnTo>
                  <a:pt x="4083" y="1566"/>
                </a:lnTo>
                <a:lnTo>
                  <a:pt x="4027" y="1491"/>
                </a:lnTo>
                <a:lnTo>
                  <a:pt x="3952" y="1435"/>
                </a:lnTo>
                <a:lnTo>
                  <a:pt x="3878" y="1379"/>
                </a:lnTo>
                <a:lnTo>
                  <a:pt x="3784" y="1324"/>
                </a:lnTo>
                <a:lnTo>
                  <a:pt x="3691" y="1286"/>
                </a:lnTo>
                <a:lnTo>
                  <a:pt x="3113" y="1119"/>
                </a:lnTo>
                <a:lnTo>
                  <a:pt x="3057" y="1100"/>
                </a:lnTo>
                <a:lnTo>
                  <a:pt x="3039" y="1025"/>
                </a:lnTo>
                <a:lnTo>
                  <a:pt x="3039" y="988"/>
                </a:lnTo>
                <a:lnTo>
                  <a:pt x="3076" y="969"/>
                </a:lnTo>
                <a:lnTo>
                  <a:pt x="3095" y="951"/>
                </a:lnTo>
                <a:lnTo>
                  <a:pt x="3132" y="932"/>
                </a:lnTo>
                <a:lnTo>
                  <a:pt x="3523" y="932"/>
                </a:lnTo>
                <a:lnTo>
                  <a:pt x="3635" y="969"/>
                </a:lnTo>
                <a:lnTo>
                  <a:pt x="3766" y="969"/>
                </a:lnTo>
                <a:lnTo>
                  <a:pt x="3803" y="932"/>
                </a:lnTo>
                <a:lnTo>
                  <a:pt x="4008" y="727"/>
                </a:lnTo>
                <a:lnTo>
                  <a:pt x="4027" y="690"/>
                </a:lnTo>
                <a:lnTo>
                  <a:pt x="4045" y="615"/>
                </a:lnTo>
                <a:lnTo>
                  <a:pt x="4027" y="559"/>
                </a:lnTo>
                <a:lnTo>
                  <a:pt x="3989" y="522"/>
                </a:lnTo>
                <a:lnTo>
                  <a:pt x="3878" y="466"/>
                </a:lnTo>
                <a:lnTo>
                  <a:pt x="3766" y="429"/>
                </a:lnTo>
                <a:lnTo>
                  <a:pt x="3617" y="392"/>
                </a:lnTo>
                <a:lnTo>
                  <a:pt x="3617" y="187"/>
                </a:lnTo>
                <a:lnTo>
                  <a:pt x="3598" y="112"/>
                </a:lnTo>
                <a:lnTo>
                  <a:pt x="3561" y="37"/>
                </a:lnTo>
                <a:lnTo>
                  <a:pt x="3505" y="0"/>
                </a:lnTo>
                <a:close/>
                <a:moveTo>
                  <a:pt x="2107" y="3709"/>
                </a:moveTo>
                <a:lnTo>
                  <a:pt x="1883" y="3728"/>
                </a:lnTo>
                <a:lnTo>
                  <a:pt x="1678" y="3784"/>
                </a:lnTo>
                <a:lnTo>
                  <a:pt x="1473" y="3877"/>
                </a:lnTo>
                <a:lnTo>
                  <a:pt x="1287" y="4008"/>
                </a:lnTo>
                <a:lnTo>
                  <a:pt x="783" y="4455"/>
                </a:lnTo>
                <a:lnTo>
                  <a:pt x="112" y="4455"/>
                </a:lnTo>
                <a:lnTo>
                  <a:pt x="56" y="4492"/>
                </a:lnTo>
                <a:lnTo>
                  <a:pt x="19" y="4567"/>
                </a:lnTo>
                <a:lnTo>
                  <a:pt x="1" y="4641"/>
                </a:lnTo>
                <a:lnTo>
                  <a:pt x="1" y="5741"/>
                </a:lnTo>
                <a:lnTo>
                  <a:pt x="19" y="5816"/>
                </a:lnTo>
                <a:lnTo>
                  <a:pt x="56" y="5872"/>
                </a:lnTo>
                <a:lnTo>
                  <a:pt x="112" y="5909"/>
                </a:lnTo>
                <a:lnTo>
                  <a:pt x="168" y="5928"/>
                </a:lnTo>
                <a:lnTo>
                  <a:pt x="4195" y="5928"/>
                </a:lnTo>
                <a:lnTo>
                  <a:pt x="4306" y="5890"/>
                </a:lnTo>
                <a:lnTo>
                  <a:pt x="4418" y="5834"/>
                </a:lnTo>
                <a:lnTo>
                  <a:pt x="4511" y="5778"/>
                </a:lnTo>
                <a:lnTo>
                  <a:pt x="6170" y="4362"/>
                </a:lnTo>
                <a:lnTo>
                  <a:pt x="6226" y="4306"/>
                </a:lnTo>
                <a:lnTo>
                  <a:pt x="6264" y="4231"/>
                </a:lnTo>
                <a:lnTo>
                  <a:pt x="6301" y="4157"/>
                </a:lnTo>
                <a:lnTo>
                  <a:pt x="6301" y="4082"/>
                </a:lnTo>
                <a:lnTo>
                  <a:pt x="6301" y="4008"/>
                </a:lnTo>
                <a:lnTo>
                  <a:pt x="6282" y="3933"/>
                </a:lnTo>
                <a:lnTo>
                  <a:pt x="6245" y="3859"/>
                </a:lnTo>
                <a:lnTo>
                  <a:pt x="6189" y="3803"/>
                </a:lnTo>
                <a:lnTo>
                  <a:pt x="6133" y="3765"/>
                </a:lnTo>
                <a:lnTo>
                  <a:pt x="6077" y="3728"/>
                </a:lnTo>
                <a:lnTo>
                  <a:pt x="6021" y="3709"/>
                </a:lnTo>
                <a:lnTo>
                  <a:pt x="5965" y="3709"/>
                </a:lnTo>
                <a:lnTo>
                  <a:pt x="5835" y="3728"/>
                </a:lnTo>
                <a:lnTo>
                  <a:pt x="5779" y="3765"/>
                </a:lnTo>
                <a:lnTo>
                  <a:pt x="5723" y="3803"/>
                </a:lnTo>
                <a:lnTo>
                  <a:pt x="4716" y="4660"/>
                </a:lnTo>
                <a:lnTo>
                  <a:pt x="4605" y="4735"/>
                </a:lnTo>
                <a:lnTo>
                  <a:pt x="4511" y="4772"/>
                </a:lnTo>
                <a:lnTo>
                  <a:pt x="4400" y="4809"/>
                </a:lnTo>
                <a:lnTo>
                  <a:pt x="2908" y="4809"/>
                </a:lnTo>
                <a:lnTo>
                  <a:pt x="2852" y="4772"/>
                </a:lnTo>
                <a:lnTo>
                  <a:pt x="2815" y="4697"/>
                </a:lnTo>
                <a:lnTo>
                  <a:pt x="2797" y="4641"/>
                </a:lnTo>
                <a:lnTo>
                  <a:pt x="2815" y="4567"/>
                </a:lnTo>
                <a:lnTo>
                  <a:pt x="2852" y="4492"/>
                </a:lnTo>
                <a:lnTo>
                  <a:pt x="2908" y="4455"/>
                </a:lnTo>
                <a:lnTo>
                  <a:pt x="3840" y="4455"/>
                </a:lnTo>
                <a:lnTo>
                  <a:pt x="3896" y="4436"/>
                </a:lnTo>
                <a:lnTo>
                  <a:pt x="3952" y="4418"/>
                </a:lnTo>
                <a:lnTo>
                  <a:pt x="4064" y="4362"/>
                </a:lnTo>
                <a:lnTo>
                  <a:pt x="4120" y="4325"/>
                </a:lnTo>
                <a:lnTo>
                  <a:pt x="4157" y="4269"/>
                </a:lnTo>
                <a:lnTo>
                  <a:pt x="4176" y="4213"/>
                </a:lnTo>
                <a:lnTo>
                  <a:pt x="4195" y="4138"/>
                </a:lnTo>
                <a:lnTo>
                  <a:pt x="4195" y="4045"/>
                </a:lnTo>
                <a:lnTo>
                  <a:pt x="4195" y="3970"/>
                </a:lnTo>
                <a:lnTo>
                  <a:pt x="4157" y="3896"/>
                </a:lnTo>
                <a:lnTo>
                  <a:pt x="4120" y="3840"/>
                </a:lnTo>
                <a:lnTo>
                  <a:pt x="4064" y="3784"/>
                </a:lnTo>
                <a:lnTo>
                  <a:pt x="4008" y="3747"/>
                </a:lnTo>
                <a:lnTo>
                  <a:pt x="3934" y="3709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364157"/>
      </p:ext>
    </p:extLst>
  </p:cSld>
  <p:clrMapOvr>
    <a:masterClrMapping/>
  </p:clrMapOvr>
</p:sld>
</file>

<file path=ppt/theme/theme1.xml><?xml version="1.0" encoding="utf-8"?>
<a:theme xmlns:a="http://schemas.openxmlformats.org/drawingml/2006/main" name="Gregory template">
  <a:themeElements>
    <a:clrScheme name="Exodus">
      <a:dk1>
        <a:srgbClr val="122431"/>
      </a:dk1>
      <a:lt1>
        <a:srgbClr val="FFFFFF"/>
      </a:lt1>
      <a:dk2>
        <a:srgbClr val="84898D"/>
      </a:dk2>
      <a:lt2>
        <a:srgbClr val="ECEFF3"/>
      </a:lt2>
      <a:accent1>
        <a:srgbClr val="FEC200"/>
      </a:accent1>
      <a:accent2>
        <a:srgbClr val="A2EAE9"/>
      </a:accent2>
      <a:accent3>
        <a:srgbClr val="0B6AB1"/>
      </a:accent3>
      <a:accent4>
        <a:srgbClr val="FF981F"/>
      </a:accent4>
      <a:accent5>
        <a:srgbClr val="FFE03F"/>
      </a:accent5>
      <a:accent6>
        <a:srgbClr val="023E69"/>
      </a:accent6>
      <a:hlink>
        <a:srgbClr val="0B6AB1"/>
      </a:hlink>
      <a:folHlink>
        <a:srgbClr val="012E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Kulim Park</vt:lpstr>
      <vt:lpstr>Kulim Park Light</vt:lpstr>
      <vt:lpstr>Segoe UI</vt:lpstr>
      <vt:lpstr>Gregory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Tarcisio Filho</dc:creator>
  <cp:lastModifiedBy>GIFT NKOSANA MOLEFE</cp:lastModifiedBy>
  <cp:revision>9</cp:revision>
  <dcterms:created xsi:type="dcterms:W3CDTF">2023-05-09T14:04:50Z</dcterms:created>
  <dcterms:modified xsi:type="dcterms:W3CDTF">2023-09-16T23:16:55Z</dcterms:modified>
</cp:coreProperties>
</file>