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77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76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289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327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0153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066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012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6406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09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889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801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4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73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77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238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64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22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2EF279-7C00-473E-9F10-902B756228C7}" type="datetimeFigureOut">
              <a:rPr lang="en-ZA" smtClean="0"/>
              <a:t>2018/11/01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F95DD29-9EDD-435E-9B54-63ACFC36B4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8294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DA2803-3E3A-49C0-9ED9-3FA72C588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2" y="201460"/>
            <a:ext cx="11830930" cy="649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724B2-8499-46A4-9E27-AC51740C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47" y="3429000"/>
            <a:ext cx="1307416" cy="1307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5C8E5-6868-47C8-A01C-968CF38F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29" y="4481732"/>
            <a:ext cx="1307416" cy="1307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D86D7-81D2-47A3-9C3F-B7D1059E2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59" y="1449678"/>
            <a:ext cx="1307416" cy="1307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A3297E-0E7F-483D-B016-71FA50A8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20" y="1449678"/>
            <a:ext cx="1307416" cy="1307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C050E3-3F6F-4C58-9713-6B5315D5C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840" y="5150239"/>
            <a:ext cx="1117210" cy="1117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23FDDB-956F-4DCE-BB33-2082DF61C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53" y="1206794"/>
            <a:ext cx="935823" cy="935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8B9B8D-7BF8-4F8B-A23C-B76C8E6CF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10" y="3734063"/>
            <a:ext cx="697290" cy="6972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79ABFF-B448-43AF-B6E3-8CB8DA7C5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92" y="4801594"/>
            <a:ext cx="697290" cy="6972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578BB4-C9EA-43B3-B51C-1175BA023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22" y="1754741"/>
            <a:ext cx="697290" cy="6972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C05527-CCA1-49D9-8F62-6148D6890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83" y="1754741"/>
            <a:ext cx="697290" cy="6972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AED623-61AF-4CF5-B24E-11B02DF68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800" y="5360199"/>
            <a:ext cx="697290" cy="697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FC9CC9-2FB7-4011-91A6-F3464EA6E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52" y="1345567"/>
            <a:ext cx="579813" cy="579813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0EC344EB-4BF3-4A86-81C8-E3E1A0084C9E}"/>
              </a:ext>
            </a:extLst>
          </p:cNvPr>
          <p:cNvSpPr txBox="1">
            <a:spLocks/>
          </p:cNvSpPr>
          <p:nvPr/>
        </p:nvSpPr>
        <p:spPr>
          <a:xfrm>
            <a:off x="795264" y="95767"/>
            <a:ext cx="9477961" cy="94473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ZA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Introduction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82AA86-8EA7-4B81-B2CA-3B6FA2CADBE3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2998175" y="1674706"/>
            <a:ext cx="1303578" cy="42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A6D5A-89E6-4B6A-92EB-F054135ED17A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2344467" y="2757094"/>
            <a:ext cx="1292470" cy="172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F22E89-DE18-4051-ACE0-3C4C32A3FBEA}"/>
              </a:ext>
            </a:extLst>
          </p:cNvPr>
          <p:cNvCxnSpPr>
            <a:stCxn id="8" idx="1"/>
          </p:cNvCxnSpPr>
          <p:nvPr/>
        </p:nvCxnSpPr>
        <p:spPr>
          <a:xfrm flipH="1">
            <a:off x="4164037" y="4082708"/>
            <a:ext cx="1976510" cy="106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14C28B-DF9E-47B6-83E5-549C33B5952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8873928" y="2757094"/>
            <a:ext cx="2414517" cy="239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7998E9-8DDC-4C19-8BA7-4C8683625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" y="914400"/>
            <a:ext cx="11507371" cy="5699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B5A271-A209-4506-A67A-899694A07489}"/>
              </a:ext>
            </a:extLst>
          </p:cNvPr>
          <p:cNvSpPr txBox="1"/>
          <p:nvPr/>
        </p:nvSpPr>
        <p:spPr>
          <a:xfrm>
            <a:off x="1069144" y="122906"/>
            <a:ext cx="536993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ZA" sz="3600" b="1" dirty="0">
                <a:ln/>
                <a:solidFill>
                  <a:schemeClr val="accent3"/>
                </a:solidFill>
              </a:rPr>
              <a:t>ICT 2017 Lost Items report</a:t>
            </a:r>
          </a:p>
        </p:txBody>
      </p:sp>
    </p:spTree>
    <p:extLst>
      <p:ext uri="{BB962C8B-B14F-4D97-AF65-F5344CB8AC3E}">
        <p14:creationId xmlns:p14="http://schemas.microsoft.com/office/powerpoint/2010/main" val="22416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B5A271-A209-4506-A67A-899694A07489}"/>
              </a:ext>
            </a:extLst>
          </p:cNvPr>
          <p:cNvSpPr txBox="1"/>
          <p:nvPr/>
        </p:nvSpPr>
        <p:spPr>
          <a:xfrm>
            <a:off x="1069144" y="122906"/>
            <a:ext cx="536993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ZA" sz="3600" b="1" dirty="0">
                <a:ln/>
                <a:solidFill>
                  <a:schemeClr val="accent3"/>
                </a:solidFill>
              </a:rPr>
              <a:t>ICT 2017 Lost Items report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C1B5D-A9EE-48C0-B15E-2485CD35FFF9}"/>
              </a:ext>
            </a:extLst>
          </p:cNvPr>
          <p:cNvSpPr/>
          <p:nvPr/>
        </p:nvSpPr>
        <p:spPr>
          <a:xfrm>
            <a:off x="2771335" y="1487659"/>
            <a:ext cx="6006903" cy="1941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FA714-D259-45A8-B9F7-69BBB12EE929}"/>
              </a:ext>
            </a:extLst>
          </p:cNvPr>
          <p:cNvSpPr/>
          <p:nvPr/>
        </p:nvSpPr>
        <p:spPr>
          <a:xfrm>
            <a:off x="2869809" y="4399670"/>
            <a:ext cx="4909625" cy="1941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57088-9C4A-4698-8B90-7C629DB1B009}"/>
              </a:ext>
            </a:extLst>
          </p:cNvPr>
          <p:cNvSpPr txBox="1"/>
          <p:nvPr/>
        </p:nvSpPr>
        <p:spPr>
          <a:xfrm>
            <a:off x="5430128" y="1028289"/>
            <a:ext cx="2349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 Flash Drive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21322-A4D1-4516-9855-DFC0639E7AA8}"/>
              </a:ext>
            </a:extLst>
          </p:cNvPr>
          <p:cNvSpPr txBox="1"/>
          <p:nvPr/>
        </p:nvSpPr>
        <p:spPr>
          <a:xfrm>
            <a:off x="2695545" y="3888370"/>
            <a:ext cx="582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Microcomputer e.g.  Ardiuno or  STM32 – F4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3962AD-788B-4AE6-AAEA-B71329B62699}"/>
              </a:ext>
            </a:extLst>
          </p:cNvPr>
          <p:cNvSpPr/>
          <p:nvPr/>
        </p:nvSpPr>
        <p:spPr>
          <a:xfrm>
            <a:off x="3207433" y="2107143"/>
            <a:ext cx="2222695" cy="67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/>
              <a:t>Microcontroller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BCD63B-762F-46C9-B662-2EC1D5A2DE77}"/>
              </a:ext>
            </a:extLst>
          </p:cNvPr>
          <p:cNvSpPr/>
          <p:nvPr/>
        </p:nvSpPr>
        <p:spPr>
          <a:xfrm>
            <a:off x="6439076" y="2122795"/>
            <a:ext cx="2222695" cy="6733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/>
              <a:t>Flash Memory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69656D-C9D3-4E00-803E-70CF7999CA11}"/>
              </a:ext>
            </a:extLst>
          </p:cNvPr>
          <p:cNvCxnSpPr/>
          <p:nvPr/>
        </p:nvCxnSpPr>
        <p:spPr>
          <a:xfrm flipV="1">
            <a:off x="3530991" y="1769313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3C853-C819-4868-9BC0-EFB0F8B3C10D}"/>
              </a:ext>
            </a:extLst>
          </p:cNvPr>
          <p:cNvCxnSpPr/>
          <p:nvPr/>
        </p:nvCxnSpPr>
        <p:spPr>
          <a:xfrm flipV="1">
            <a:off x="3868613" y="1769313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A1D5B-244A-436E-9A8F-31C9AFA984C3}"/>
              </a:ext>
            </a:extLst>
          </p:cNvPr>
          <p:cNvCxnSpPr/>
          <p:nvPr/>
        </p:nvCxnSpPr>
        <p:spPr>
          <a:xfrm flipV="1">
            <a:off x="4346916" y="1784965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6D975B-90F4-41B3-A124-E380DFA5E616}"/>
              </a:ext>
            </a:extLst>
          </p:cNvPr>
          <p:cNvCxnSpPr/>
          <p:nvPr/>
        </p:nvCxnSpPr>
        <p:spPr>
          <a:xfrm flipV="1">
            <a:off x="4881490" y="1769313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5C2528-AF6F-4FD3-9AFA-3BE8A25F575A}"/>
              </a:ext>
            </a:extLst>
          </p:cNvPr>
          <p:cNvCxnSpPr/>
          <p:nvPr/>
        </p:nvCxnSpPr>
        <p:spPr>
          <a:xfrm flipV="1">
            <a:off x="3641188" y="2780507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72CC27-FC3D-49FF-90BF-546C89EAF47B}"/>
              </a:ext>
            </a:extLst>
          </p:cNvPr>
          <p:cNvCxnSpPr/>
          <p:nvPr/>
        </p:nvCxnSpPr>
        <p:spPr>
          <a:xfrm flipV="1">
            <a:off x="3978810" y="2780507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C99468-DDAD-433B-B322-B797E7770AF5}"/>
              </a:ext>
            </a:extLst>
          </p:cNvPr>
          <p:cNvCxnSpPr/>
          <p:nvPr/>
        </p:nvCxnSpPr>
        <p:spPr>
          <a:xfrm flipV="1">
            <a:off x="4457113" y="2796159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51E91D-E471-454E-9DC0-637B6C31E122}"/>
              </a:ext>
            </a:extLst>
          </p:cNvPr>
          <p:cNvCxnSpPr/>
          <p:nvPr/>
        </p:nvCxnSpPr>
        <p:spPr>
          <a:xfrm flipV="1">
            <a:off x="4991687" y="2780507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DAB84C-6BA3-4308-BCC5-82B300974DDD}"/>
              </a:ext>
            </a:extLst>
          </p:cNvPr>
          <p:cNvCxnSpPr/>
          <p:nvPr/>
        </p:nvCxnSpPr>
        <p:spPr>
          <a:xfrm>
            <a:off x="5430128" y="2250831"/>
            <a:ext cx="1008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738EDB-18EB-4727-BE85-6B554541A397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5430128" y="2443825"/>
            <a:ext cx="1008948" cy="1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3C820C-CB61-4CBA-B1F3-9C64FB4FB044}"/>
              </a:ext>
            </a:extLst>
          </p:cNvPr>
          <p:cNvCxnSpPr/>
          <p:nvPr/>
        </p:nvCxnSpPr>
        <p:spPr>
          <a:xfrm>
            <a:off x="5430128" y="2678899"/>
            <a:ext cx="1008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B812D8-6156-463F-B5CE-35A00FB1E894}"/>
              </a:ext>
            </a:extLst>
          </p:cNvPr>
          <p:cNvSpPr/>
          <p:nvPr/>
        </p:nvSpPr>
        <p:spPr>
          <a:xfrm>
            <a:off x="5173804" y="5018007"/>
            <a:ext cx="2222695" cy="67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/>
              <a:t>Microcontroller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FAF0053-513B-49D8-9EE2-5884031226BC}"/>
              </a:ext>
            </a:extLst>
          </p:cNvPr>
          <p:cNvSpPr/>
          <p:nvPr/>
        </p:nvSpPr>
        <p:spPr>
          <a:xfrm>
            <a:off x="8405447" y="5033659"/>
            <a:ext cx="2222695" cy="6733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/>
              <a:t>Flash Memory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30453D-05D6-49E4-9F38-54DE52C3467F}"/>
              </a:ext>
            </a:extLst>
          </p:cNvPr>
          <p:cNvCxnSpPr/>
          <p:nvPr/>
        </p:nvCxnSpPr>
        <p:spPr>
          <a:xfrm flipV="1">
            <a:off x="5497362" y="4680177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AEEE6E-DB3D-41BF-BBBD-12D788585632}"/>
              </a:ext>
            </a:extLst>
          </p:cNvPr>
          <p:cNvCxnSpPr/>
          <p:nvPr/>
        </p:nvCxnSpPr>
        <p:spPr>
          <a:xfrm flipV="1">
            <a:off x="5834984" y="4680177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F2D559-8E2D-4429-9967-501D789C9816}"/>
              </a:ext>
            </a:extLst>
          </p:cNvPr>
          <p:cNvCxnSpPr/>
          <p:nvPr/>
        </p:nvCxnSpPr>
        <p:spPr>
          <a:xfrm flipV="1">
            <a:off x="6313287" y="4695829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326245-EE55-4C86-8144-F1DF33892D6C}"/>
              </a:ext>
            </a:extLst>
          </p:cNvPr>
          <p:cNvCxnSpPr/>
          <p:nvPr/>
        </p:nvCxnSpPr>
        <p:spPr>
          <a:xfrm flipV="1">
            <a:off x="6847861" y="4680177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A4718-FC38-4E9A-9572-6620803D05D0}"/>
              </a:ext>
            </a:extLst>
          </p:cNvPr>
          <p:cNvCxnSpPr/>
          <p:nvPr/>
        </p:nvCxnSpPr>
        <p:spPr>
          <a:xfrm flipV="1">
            <a:off x="5607559" y="5691371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6674EA-7D23-44F0-9CBA-312EBD83A5C4}"/>
              </a:ext>
            </a:extLst>
          </p:cNvPr>
          <p:cNvCxnSpPr/>
          <p:nvPr/>
        </p:nvCxnSpPr>
        <p:spPr>
          <a:xfrm flipV="1">
            <a:off x="5945181" y="5691371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0053C4-ED89-4970-8A1F-CFB6C2ECB395}"/>
              </a:ext>
            </a:extLst>
          </p:cNvPr>
          <p:cNvCxnSpPr/>
          <p:nvPr/>
        </p:nvCxnSpPr>
        <p:spPr>
          <a:xfrm flipV="1">
            <a:off x="6423484" y="5707023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1A17CA-57D7-4BEB-9B79-91639582026F}"/>
              </a:ext>
            </a:extLst>
          </p:cNvPr>
          <p:cNvCxnSpPr/>
          <p:nvPr/>
        </p:nvCxnSpPr>
        <p:spPr>
          <a:xfrm flipV="1">
            <a:off x="6958058" y="5691371"/>
            <a:ext cx="0" cy="337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BE1B11-D907-41A4-91C4-0C5D0AA863B4}"/>
              </a:ext>
            </a:extLst>
          </p:cNvPr>
          <p:cNvCxnSpPr/>
          <p:nvPr/>
        </p:nvCxnSpPr>
        <p:spPr>
          <a:xfrm>
            <a:off x="7396499" y="5161695"/>
            <a:ext cx="1008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47739A-5AF1-4AC1-BDBC-8B1C0854C426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7396499" y="5354689"/>
            <a:ext cx="1008948" cy="1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96DF85-A2A1-43A1-B5C2-942E42E4750A}"/>
              </a:ext>
            </a:extLst>
          </p:cNvPr>
          <p:cNvCxnSpPr/>
          <p:nvPr/>
        </p:nvCxnSpPr>
        <p:spPr>
          <a:xfrm>
            <a:off x="7396499" y="5589763"/>
            <a:ext cx="1008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666AEC-2997-4870-B735-937B99EF28F4}"/>
              </a:ext>
            </a:extLst>
          </p:cNvPr>
          <p:cNvSpPr txBox="1"/>
          <p:nvPr/>
        </p:nvSpPr>
        <p:spPr>
          <a:xfrm>
            <a:off x="2952251" y="5185674"/>
            <a:ext cx="168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USB Controller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FD206B-C7A5-4FF0-951D-032898932D64}"/>
              </a:ext>
            </a:extLst>
          </p:cNvPr>
          <p:cNvSpPr/>
          <p:nvPr/>
        </p:nvSpPr>
        <p:spPr>
          <a:xfrm>
            <a:off x="1941340" y="1953880"/>
            <a:ext cx="846408" cy="10111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91DD1E-6C62-4FC7-A60C-CE920FEBA7D5}"/>
              </a:ext>
            </a:extLst>
          </p:cNvPr>
          <p:cNvSpPr/>
          <p:nvPr/>
        </p:nvSpPr>
        <p:spPr>
          <a:xfrm>
            <a:off x="2249666" y="2552775"/>
            <a:ext cx="185220" cy="25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A13D6-8D34-4F9D-B806-7314735A920E}"/>
              </a:ext>
            </a:extLst>
          </p:cNvPr>
          <p:cNvSpPr/>
          <p:nvPr/>
        </p:nvSpPr>
        <p:spPr>
          <a:xfrm>
            <a:off x="2248494" y="2079957"/>
            <a:ext cx="185220" cy="25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028AB1-A857-4ED1-84B6-63659CE204C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252025" y="5354689"/>
            <a:ext cx="1617784" cy="15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68421F-6B2B-4A44-828B-77ED656E0287}"/>
              </a:ext>
            </a:extLst>
          </p:cNvPr>
          <p:cNvSpPr txBox="1"/>
          <p:nvPr/>
        </p:nvSpPr>
        <p:spPr>
          <a:xfrm>
            <a:off x="4512621" y="6400134"/>
            <a:ext cx="20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STM32 – F4</a:t>
            </a:r>
          </a:p>
        </p:txBody>
      </p:sp>
    </p:spTree>
    <p:extLst>
      <p:ext uri="{BB962C8B-B14F-4D97-AF65-F5344CB8AC3E}">
        <p14:creationId xmlns:p14="http://schemas.microsoft.com/office/powerpoint/2010/main" val="13773132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119</TotalTime>
  <Words>35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 Student Accomodation</dc:creator>
  <cp:lastModifiedBy>Kings Student Accomodation</cp:lastModifiedBy>
  <cp:revision>30</cp:revision>
  <dcterms:created xsi:type="dcterms:W3CDTF">2018-06-12T07:27:11Z</dcterms:created>
  <dcterms:modified xsi:type="dcterms:W3CDTF">2018-11-01T06:31:05Z</dcterms:modified>
</cp:coreProperties>
</file>