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61" r:id="rId5"/>
    <p:sldId id="258" r:id="rId6"/>
    <p:sldId id="260" r:id="rId7"/>
    <p:sldId id="266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EC92D-3CA6-4595-992E-4AAA7D01EB26}" v="2" dt="2022-06-15T08:56:10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ez Tomšič" userId="5a8428385a71d0a9" providerId="LiveId" clId="{468EC92D-3CA6-4595-992E-4AAA7D01EB26}"/>
    <pc:docChg chg="custSel modSld sldOrd">
      <pc:chgData name="Janez Tomšič" userId="5a8428385a71d0a9" providerId="LiveId" clId="{468EC92D-3CA6-4595-992E-4AAA7D01EB26}" dt="2022-06-15T09:42:27.636" v="392" actId="20577"/>
      <pc:docMkLst>
        <pc:docMk/>
      </pc:docMkLst>
      <pc:sldChg chg="modSp mod">
        <pc:chgData name="Janez Tomšič" userId="5a8428385a71d0a9" providerId="LiveId" clId="{468EC92D-3CA6-4595-992E-4AAA7D01EB26}" dt="2022-06-15T09:42:27.636" v="392" actId="20577"/>
        <pc:sldMkLst>
          <pc:docMk/>
          <pc:sldMk cId="2568191825" sldId="257"/>
        </pc:sldMkLst>
        <pc:spChg chg="mod">
          <ac:chgData name="Janez Tomšič" userId="5a8428385a71d0a9" providerId="LiveId" clId="{468EC92D-3CA6-4595-992E-4AAA7D01EB26}" dt="2022-06-15T09:42:27.636" v="392" actId="20577"/>
          <ac:spMkLst>
            <pc:docMk/>
            <pc:sldMk cId="2568191825" sldId="257"/>
            <ac:spMk id="3" creationId="{8AC3BADD-4067-4D8F-96CE-2D14A8E2F161}"/>
          </ac:spMkLst>
        </pc:spChg>
      </pc:sldChg>
      <pc:sldChg chg="modSp mod ord modNotesTx">
        <pc:chgData name="Janez Tomšič" userId="5a8428385a71d0a9" providerId="LiveId" clId="{468EC92D-3CA6-4595-992E-4AAA7D01EB26}" dt="2022-06-15T08:54:38.384" v="242" actId="20577"/>
        <pc:sldMkLst>
          <pc:docMk/>
          <pc:sldMk cId="1099153472" sldId="260"/>
        </pc:sldMkLst>
        <pc:spChg chg="mod">
          <ac:chgData name="Janez Tomšič" userId="5a8428385a71d0a9" providerId="LiveId" clId="{468EC92D-3CA6-4595-992E-4AAA7D01EB26}" dt="2022-06-15T08:52:35.862" v="97" actId="20577"/>
          <ac:spMkLst>
            <pc:docMk/>
            <pc:sldMk cId="1099153472" sldId="260"/>
            <ac:spMk id="3" creationId="{7D2F8388-0EDB-46BC-9CE7-D3018BBCCEAC}"/>
          </ac:spMkLst>
        </pc:spChg>
      </pc:sldChg>
      <pc:sldChg chg="modSp mod">
        <pc:chgData name="Janez Tomšič" userId="5a8428385a71d0a9" providerId="LiveId" clId="{468EC92D-3CA6-4595-992E-4AAA7D01EB26}" dt="2022-06-15T09:02:05.326" v="387" actId="20577"/>
        <pc:sldMkLst>
          <pc:docMk/>
          <pc:sldMk cId="3727457019" sldId="261"/>
        </pc:sldMkLst>
        <pc:spChg chg="mod">
          <ac:chgData name="Janez Tomšič" userId="5a8428385a71d0a9" providerId="LiveId" clId="{468EC92D-3CA6-4595-992E-4AAA7D01EB26}" dt="2022-06-15T09:02:05.326" v="387" actId="20577"/>
          <ac:spMkLst>
            <pc:docMk/>
            <pc:sldMk cId="3727457019" sldId="261"/>
            <ac:spMk id="3" creationId="{E93F1264-2B24-4804-A28F-2FD191382A69}"/>
          </ac:spMkLst>
        </pc:spChg>
      </pc:sldChg>
      <pc:sldChg chg="addSp modSp mod">
        <pc:chgData name="Janez Tomšič" userId="5a8428385a71d0a9" providerId="LiveId" clId="{468EC92D-3CA6-4595-992E-4AAA7D01EB26}" dt="2022-06-15T08:57:03.223" v="272" actId="20577"/>
        <pc:sldMkLst>
          <pc:docMk/>
          <pc:sldMk cId="1940094988" sldId="264"/>
        </pc:sldMkLst>
        <pc:spChg chg="add mod">
          <ac:chgData name="Janez Tomšič" userId="5a8428385a71d0a9" providerId="LiveId" clId="{468EC92D-3CA6-4595-992E-4AAA7D01EB26}" dt="2022-06-15T08:57:03.223" v="272" actId="20577"/>
          <ac:spMkLst>
            <pc:docMk/>
            <pc:sldMk cId="1940094988" sldId="264"/>
            <ac:spMk id="8" creationId="{8A69CA22-169E-8F83-F9C5-342D8FFD4F8F}"/>
          </ac:spMkLst>
        </pc:spChg>
        <pc:picChg chg="add mod">
          <ac:chgData name="Janez Tomšič" userId="5a8428385a71d0a9" providerId="LiveId" clId="{468EC92D-3CA6-4595-992E-4AAA7D01EB26}" dt="2022-06-15T08:56:04.563" v="246" actId="1076"/>
          <ac:picMkLst>
            <pc:docMk/>
            <pc:sldMk cId="1940094988" sldId="264"/>
            <ac:picMk id="7" creationId="{3C546CB5-96DE-1770-460F-3A62FB8619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3D760-09E1-4BF9-ADAE-F653572446C3}" type="datetimeFigureOut">
              <a:rPr lang="LID4096" smtClean="0"/>
              <a:t>06/15/2022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07468-D21D-46F8-A4E6-CA9B40D2E4D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93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07468-D21D-46F8-A4E6-CA9B40D2E4D3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032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9A9DD3-932E-4369-B4D2-73E716CF6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N-</a:t>
            </a:r>
            <a:r>
              <a:rPr lang="sl-SI" dirty="0" err="1"/>
              <a:t>body</a:t>
            </a:r>
            <a:r>
              <a:rPr lang="sl-SI" dirty="0"/>
              <a:t> problem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83B8EE77-8566-4A81-86E0-2A650D09A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8581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46B5F55-DFFC-441C-B0C3-2BEE0815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Problem </a:t>
            </a:r>
            <a:r>
              <a:rPr lang="sl-SI" dirty="0" err="1"/>
              <a:t>description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41201FF-38AB-4C9A-8015-983AECA0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3137615"/>
            <a:ext cx="9613861" cy="3599316"/>
          </a:xfrm>
        </p:spPr>
        <p:txBody>
          <a:bodyPr/>
          <a:lstStyle/>
          <a:p>
            <a:endParaRPr lang="sl-SI" dirty="0"/>
          </a:p>
          <a:p>
            <a:r>
              <a:rPr lang="sl-SI" dirty="0" err="1"/>
              <a:t>Euler‘s</a:t>
            </a:r>
            <a:r>
              <a:rPr lang="sl-SI" dirty="0"/>
              <a:t> </a:t>
            </a:r>
            <a:r>
              <a:rPr lang="sl-SI" dirty="0" err="1"/>
              <a:t>method</a:t>
            </a:r>
            <a:r>
              <a:rPr lang="sl-SI" dirty="0"/>
              <a:t>:</a:t>
            </a:r>
          </a:p>
          <a:p>
            <a:r>
              <a:rPr lang="sl-SI" dirty="0"/>
              <a:t>x = v *</a:t>
            </a:r>
            <a:r>
              <a:rPr lang="sl-SI" dirty="0" err="1"/>
              <a:t>dt</a:t>
            </a:r>
            <a:endParaRPr lang="sl-SI" dirty="0"/>
          </a:p>
          <a:p>
            <a:r>
              <a:rPr lang="sl-SI" dirty="0"/>
              <a:t>v = a * </a:t>
            </a:r>
            <a:r>
              <a:rPr lang="sl-SI" dirty="0" err="1"/>
              <a:t>dt</a:t>
            </a:r>
            <a:endParaRPr lang="sl-SI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34330E89-C28B-4381-81C6-AD4F22CFB0BA}"/>
              </a:ext>
            </a:extLst>
          </p:cNvPr>
          <p:cNvSpPr txBox="1"/>
          <p:nvPr/>
        </p:nvSpPr>
        <p:spPr>
          <a:xfrm>
            <a:off x="4073705" y="3577906"/>
            <a:ext cx="282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problematic</a:t>
            </a:r>
            <a:r>
              <a:rPr lang="sl-SI" dirty="0"/>
              <a:t> part:</a:t>
            </a:r>
          </a:p>
          <a:p>
            <a:r>
              <a:rPr lang="sl-SI" dirty="0"/>
              <a:t>O(n^2)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3BA8A4D-E0FD-4EA3-AA0B-F26A6263F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14" y="2339394"/>
            <a:ext cx="6144482" cy="95263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C546CB5-96DE-1770-460F-3A62FB861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073" y="2276609"/>
            <a:ext cx="2743200" cy="1475232"/>
          </a:xfrm>
          <a:prstGeom prst="rect">
            <a:avLst/>
          </a:prstGeom>
        </p:spPr>
      </p:pic>
      <p:sp>
        <p:nvSpPr>
          <p:cNvPr id="8" name="PoljeZBesedilom 3">
            <a:extLst>
              <a:ext uri="{FF2B5EF4-FFF2-40B4-BE49-F238E27FC236}">
                <a16:creationId xmlns:a16="http://schemas.microsoft.com/office/drawing/2014/main" id="{8A69CA22-169E-8F83-F9C5-342D8FFD4F8F}"/>
              </a:ext>
            </a:extLst>
          </p:cNvPr>
          <p:cNvSpPr txBox="1"/>
          <p:nvPr/>
        </p:nvSpPr>
        <p:spPr>
          <a:xfrm>
            <a:off x="8032561" y="4194284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 = F / m1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4009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71539EC-44CE-4F34-A275-22EBA51B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Python</a:t>
            </a:r>
            <a:r>
              <a:rPr lang="sl-SI" dirty="0"/>
              <a:t> </a:t>
            </a:r>
            <a:r>
              <a:rPr lang="sl-SI" dirty="0" err="1"/>
              <a:t>starting</a:t>
            </a:r>
            <a:r>
              <a:rPr lang="sl-SI" dirty="0"/>
              <a:t> </a:t>
            </a:r>
            <a:r>
              <a:rPr lang="sl-SI" dirty="0" err="1"/>
              <a:t>implementation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AC3BADD-4067-4D8F-96CE-2D14A8E2F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50</a:t>
            </a:r>
            <a:r>
              <a:rPr lang="sl-SI"/>
              <a:t> </a:t>
            </a:r>
            <a:r>
              <a:rPr lang="sl-SI" dirty="0"/>
              <a:t>bodies in real time.</a:t>
            </a:r>
          </a:p>
          <a:p>
            <a:r>
              <a:rPr lang="sl-SI" dirty="0"/>
              <a:t>The real time rendering is done by the </a:t>
            </a:r>
            <a:r>
              <a:rPr lang="en-US" dirty="0"/>
              <a:t>C</a:t>
            </a:r>
            <a:r>
              <a:rPr lang="sl-SI" dirty="0"/>
              <a:t>PU, which slows it down greatly.</a:t>
            </a:r>
          </a:p>
        </p:txBody>
      </p:sp>
      <p:pic>
        <p:nvPicPr>
          <p:cNvPr id="4" name="2022-06-15 10-11-19">
            <a:hlinkClick r:id="" action="ppaction://media"/>
            <a:extLst>
              <a:ext uri="{FF2B5EF4-FFF2-40B4-BE49-F238E27FC236}">
                <a16:creationId xmlns:a16="http://schemas.microsoft.com/office/drawing/2014/main" id="{7D338BA6-3B25-417D-8A5A-C92D56A6586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52371" y="3258684"/>
            <a:ext cx="6398784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9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CE76D0-8612-41BD-A1F9-42B09DB1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Julia </a:t>
            </a:r>
            <a:r>
              <a:rPr lang="sl-SI" dirty="0" err="1"/>
              <a:t>implementation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93F1264-2B24-4804-A28F-2FD191382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2000 steps:</a:t>
            </a:r>
          </a:p>
          <a:p>
            <a:r>
              <a:rPr lang="sl-SI" dirty="0"/>
              <a:t>13 se</a:t>
            </a:r>
            <a:r>
              <a:rPr lang="en-US" dirty="0"/>
              <a:t>c</a:t>
            </a:r>
            <a:r>
              <a:rPr lang="sl-SI" dirty="0"/>
              <a:t>, 100 bodies</a:t>
            </a:r>
            <a:r>
              <a:rPr lang="en-US" dirty="0"/>
              <a:t>, 6.5 </a:t>
            </a:r>
            <a:r>
              <a:rPr lang="en-US" dirty="0" err="1"/>
              <a:t>ms</a:t>
            </a:r>
            <a:r>
              <a:rPr lang="en-US" dirty="0"/>
              <a:t> / step</a:t>
            </a:r>
            <a:endParaRPr lang="sl-SI" dirty="0"/>
          </a:p>
          <a:p>
            <a:r>
              <a:rPr lang="sl-SI" dirty="0"/>
              <a:t>30</a:t>
            </a:r>
            <a:r>
              <a:rPr lang="en-US" dirty="0"/>
              <a:t> </a:t>
            </a:r>
            <a:r>
              <a:rPr lang="sl-SI" dirty="0"/>
              <a:t>se</a:t>
            </a:r>
            <a:r>
              <a:rPr lang="en-US" dirty="0"/>
              <a:t>c</a:t>
            </a:r>
            <a:r>
              <a:rPr lang="sl-SI" dirty="0"/>
              <a:t>, 200 bodies</a:t>
            </a:r>
            <a:r>
              <a:rPr lang="en-US" dirty="0"/>
              <a:t>, 15 </a:t>
            </a:r>
            <a:r>
              <a:rPr lang="en-US" dirty="0" err="1"/>
              <a:t>ms</a:t>
            </a:r>
            <a:r>
              <a:rPr lang="en-US" dirty="0"/>
              <a:t> / step</a:t>
            </a:r>
            <a:endParaRPr lang="sl-SI" dirty="0"/>
          </a:p>
          <a:p>
            <a:r>
              <a:rPr lang="sl-SI" dirty="0"/>
              <a:t>6 min, 800 bodies</a:t>
            </a:r>
            <a:r>
              <a:rPr lang="en-US" dirty="0"/>
              <a:t>, 180 </a:t>
            </a:r>
            <a:r>
              <a:rPr lang="en-US" dirty="0" err="1"/>
              <a:t>ms</a:t>
            </a:r>
            <a:r>
              <a:rPr lang="en-US" dirty="0"/>
              <a:t> / step</a:t>
            </a:r>
            <a:endParaRPr lang="sl-SI" dirty="0"/>
          </a:p>
          <a:p>
            <a:r>
              <a:rPr lang="sl-SI" dirty="0"/>
              <a:t>25 min, 1400 bodies</a:t>
            </a:r>
            <a:r>
              <a:rPr lang="en-US" dirty="0"/>
              <a:t>, 750 </a:t>
            </a:r>
            <a:r>
              <a:rPr lang="en-US" dirty="0" err="1"/>
              <a:t>ms</a:t>
            </a:r>
            <a:r>
              <a:rPr lang="en-US" dirty="0"/>
              <a:t> / step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2745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A01EB7-CE4B-4046-B9F5-2E5DB737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Unity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F1F0E04-A0D7-4560-B976-AEBC81F7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C#</a:t>
            </a:r>
          </a:p>
          <a:p>
            <a:r>
              <a:rPr lang="sl-SI" dirty="0" err="1"/>
              <a:t>Rendering</a:t>
            </a:r>
            <a:r>
              <a:rPr lang="sl-SI" dirty="0"/>
              <a:t> done </a:t>
            </a:r>
            <a:r>
              <a:rPr lang="sl-SI" dirty="0" err="1"/>
              <a:t>by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GPU</a:t>
            </a:r>
          </a:p>
          <a:p>
            <a:endParaRPr lang="sl-SI" dirty="0"/>
          </a:p>
          <a:p>
            <a:r>
              <a:rPr lang="sl-SI" dirty="0" err="1"/>
              <a:t>Basic</a:t>
            </a:r>
            <a:r>
              <a:rPr lang="sl-SI" dirty="0"/>
              <a:t> </a:t>
            </a:r>
            <a:r>
              <a:rPr lang="sl-SI" dirty="0" err="1"/>
              <a:t>implementation</a:t>
            </a:r>
            <a:r>
              <a:rPr lang="sl-SI" dirty="0"/>
              <a:t> – 200 </a:t>
            </a:r>
            <a:r>
              <a:rPr lang="sl-SI" dirty="0" err="1"/>
              <a:t>bodies</a:t>
            </a:r>
            <a:r>
              <a:rPr lang="sl-SI" dirty="0"/>
              <a:t> in real time</a:t>
            </a:r>
          </a:p>
          <a:p>
            <a:r>
              <a:rPr lang="sl-SI" dirty="0" err="1"/>
              <a:t>Partial</a:t>
            </a:r>
            <a:r>
              <a:rPr lang="sl-SI" dirty="0"/>
              <a:t> step </a:t>
            </a:r>
            <a:r>
              <a:rPr lang="sl-SI" dirty="0" err="1"/>
              <a:t>skipping</a:t>
            </a:r>
            <a:r>
              <a:rPr lang="sl-SI" dirty="0"/>
              <a:t> – 500 </a:t>
            </a:r>
            <a:r>
              <a:rPr lang="sl-SI" dirty="0" err="1"/>
              <a:t>bodies</a:t>
            </a:r>
            <a:r>
              <a:rPr lang="sl-SI" dirty="0"/>
              <a:t> in real time</a:t>
            </a:r>
          </a:p>
        </p:txBody>
      </p:sp>
    </p:spTree>
    <p:extLst>
      <p:ext uri="{BB962C8B-B14F-4D97-AF65-F5344CB8AC3E}">
        <p14:creationId xmlns:p14="http://schemas.microsoft.com/office/powerpoint/2010/main" val="32152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CAA5901-4209-48A3-9214-32401689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Unity</a:t>
            </a:r>
            <a:r>
              <a:rPr lang="sl-SI" dirty="0"/>
              <a:t> </a:t>
            </a:r>
            <a:r>
              <a:rPr lang="sl-SI" dirty="0" err="1"/>
              <a:t>Compute</a:t>
            </a:r>
            <a:r>
              <a:rPr lang="sl-SI" dirty="0"/>
              <a:t> </a:t>
            </a:r>
            <a:r>
              <a:rPr lang="sl-SI" dirty="0" err="1"/>
              <a:t>Shader</a:t>
            </a:r>
            <a:r>
              <a:rPr lang="sl-SI" dirty="0"/>
              <a:t> </a:t>
            </a:r>
            <a:r>
              <a:rPr lang="sl-SI" dirty="0" err="1"/>
              <a:t>implementation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D2F8388-0EDB-46BC-9CE7-D3018BBC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Shader written in HLSL (High Level Shader Language)</a:t>
            </a:r>
          </a:p>
          <a:p>
            <a:r>
              <a:rPr lang="sl-SI" dirty="0"/>
              <a:t>Computation done by the GPU – parallelism</a:t>
            </a:r>
          </a:p>
          <a:p>
            <a:r>
              <a:rPr lang="sl-SI" dirty="0"/>
              <a:t>5000 </a:t>
            </a:r>
            <a:r>
              <a:rPr lang="sl-SI" dirty="0" err="1"/>
              <a:t>bodies</a:t>
            </a:r>
            <a:r>
              <a:rPr lang="sl-SI" dirty="0"/>
              <a:t> in real time, </a:t>
            </a:r>
            <a:r>
              <a:rPr lang="sl-SI" dirty="0" err="1"/>
              <a:t>without</a:t>
            </a:r>
            <a:r>
              <a:rPr lang="sl-SI" dirty="0"/>
              <a:t> a problem</a:t>
            </a:r>
          </a:p>
          <a:p>
            <a:endParaRPr lang="sl-SI" dirty="0"/>
          </a:p>
          <a:p>
            <a:r>
              <a:rPr lang="sl-SI" dirty="0"/>
              <a:t>Data -&gt; </a:t>
            </a:r>
            <a:r>
              <a:rPr lang="sl-SI" dirty="0" err="1"/>
              <a:t>compute</a:t>
            </a:r>
            <a:r>
              <a:rPr lang="sl-SI" dirty="0"/>
              <a:t> </a:t>
            </a:r>
            <a:r>
              <a:rPr lang="sl-SI" dirty="0" err="1"/>
              <a:t>buffer</a:t>
            </a:r>
            <a:endParaRPr lang="sl-SI" dirty="0"/>
          </a:p>
          <a:p>
            <a:r>
              <a:rPr lang="sl-SI" dirty="0" err="1"/>
              <a:t>Compute</a:t>
            </a:r>
            <a:r>
              <a:rPr lang="sl-SI" dirty="0"/>
              <a:t> </a:t>
            </a:r>
            <a:r>
              <a:rPr lang="sl-SI" dirty="0" err="1"/>
              <a:t>buffer</a:t>
            </a:r>
            <a:r>
              <a:rPr lang="sl-SI" dirty="0"/>
              <a:t> -&gt; </a:t>
            </a:r>
            <a:r>
              <a:rPr lang="sl-SI" dirty="0" err="1"/>
              <a:t>compute</a:t>
            </a:r>
            <a:r>
              <a:rPr lang="sl-SI" dirty="0"/>
              <a:t> </a:t>
            </a:r>
            <a:r>
              <a:rPr lang="sl-SI" dirty="0" err="1"/>
              <a:t>shader</a:t>
            </a:r>
            <a:endParaRPr lang="sl-SI" dirty="0"/>
          </a:p>
          <a:p>
            <a:r>
              <a:rPr lang="sl-SI" dirty="0" err="1"/>
              <a:t>Changes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data in place</a:t>
            </a:r>
          </a:p>
          <a:p>
            <a:r>
              <a:rPr lang="sl-SI" dirty="0" err="1"/>
              <a:t>Compute</a:t>
            </a:r>
            <a:r>
              <a:rPr lang="sl-SI" dirty="0"/>
              <a:t> </a:t>
            </a:r>
            <a:r>
              <a:rPr lang="sl-SI" dirty="0" err="1"/>
              <a:t>buffer</a:t>
            </a:r>
            <a:r>
              <a:rPr lang="sl-SI" dirty="0"/>
              <a:t> -&gt; data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9915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BA535F7-8C0D-475B-A1D8-15BA9613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Added</a:t>
            </a:r>
            <a:r>
              <a:rPr lang="sl-SI" dirty="0"/>
              <a:t> </a:t>
            </a:r>
            <a:r>
              <a:rPr lang="sl-SI" dirty="0" err="1"/>
              <a:t>features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40CD0F9-4235-43B7-A181-E529C2CF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Colors</a:t>
            </a:r>
            <a:r>
              <a:rPr lang="sl-SI" dirty="0"/>
              <a:t> – </a:t>
            </a:r>
            <a:r>
              <a:rPr lang="sl-SI" dirty="0" err="1"/>
              <a:t>the</a:t>
            </a:r>
            <a:r>
              <a:rPr lang="sl-SI" dirty="0"/>
              <a:t> more red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colour</a:t>
            </a:r>
            <a:r>
              <a:rPr lang="sl-SI" dirty="0"/>
              <a:t>,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faster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body</a:t>
            </a:r>
            <a:r>
              <a:rPr lang="sl-SI" dirty="0"/>
              <a:t> is </a:t>
            </a:r>
            <a:r>
              <a:rPr lang="sl-SI" dirty="0" err="1"/>
              <a:t>relative</a:t>
            </a:r>
            <a:r>
              <a:rPr lang="sl-SI" dirty="0"/>
              <a:t> to </a:t>
            </a:r>
            <a:r>
              <a:rPr lang="sl-SI" dirty="0" err="1"/>
              <a:t>others</a:t>
            </a:r>
            <a:r>
              <a:rPr lang="sl-SI" dirty="0"/>
              <a:t>.</a:t>
            </a:r>
          </a:p>
          <a:p>
            <a:r>
              <a:rPr lang="sl-SI" dirty="0" err="1"/>
              <a:t>Collisions</a:t>
            </a:r>
            <a:r>
              <a:rPr lang="sl-SI" dirty="0"/>
              <a:t> – </a:t>
            </a:r>
            <a:r>
              <a:rPr lang="sl-SI" dirty="0" err="1"/>
              <a:t>if</a:t>
            </a:r>
            <a:r>
              <a:rPr lang="sl-SI" dirty="0"/>
              <a:t> </a:t>
            </a:r>
            <a:r>
              <a:rPr lang="sl-SI" dirty="0" err="1"/>
              <a:t>two</a:t>
            </a:r>
            <a:r>
              <a:rPr lang="sl-SI" dirty="0"/>
              <a:t> </a:t>
            </a:r>
            <a:r>
              <a:rPr lang="sl-SI" dirty="0" err="1"/>
              <a:t>objects</a:t>
            </a:r>
            <a:r>
              <a:rPr lang="sl-SI" dirty="0"/>
              <a:t> come </a:t>
            </a:r>
            <a:r>
              <a:rPr lang="sl-SI" dirty="0" err="1"/>
              <a:t>close</a:t>
            </a:r>
            <a:r>
              <a:rPr lang="sl-SI" dirty="0"/>
              <a:t> </a:t>
            </a:r>
            <a:r>
              <a:rPr lang="sl-SI" dirty="0" err="1"/>
              <a:t>enough</a:t>
            </a:r>
            <a:r>
              <a:rPr lang="sl-SI" dirty="0"/>
              <a:t>, </a:t>
            </a:r>
            <a:r>
              <a:rPr lang="sl-SI" dirty="0" err="1"/>
              <a:t>they</a:t>
            </a:r>
            <a:r>
              <a:rPr lang="sl-SI" dirty="0"/>
              <a:t> </a:t>
            </a:r>
            <a:r>
              <a:rPr lang="sl-SI" dirty="0" err="1"/>
              <a:t>merge</a:t>
            </a:r>
            <a:r>
              <a:rPr lang="sl-SI" dirty="0"/>
              <a:t> (</a:t>
            </a:r>
            <a:r>
              <a:rPr lang="sl-SI" dirty="0" err="1"/>
              <a:t>problematic</a:t>
            </a:r>
            <a:r>
              <a:rPr lang="sl-SI" dirty="0"/>
              <a:t>, O(n^2) )</a:t>
            </a:r>
          </a:p>
          <a:p>
            <a:r>
              <a:rPr lang="sl-SI" dirty="0" err="1"/>
              <a:t>Scaling</a:t>
            </a:r>
            <a:r>
              <a:rPr lang="sl-SI" dirty="0"/>
              <a:t> – </a:t>
            </a:r>
            <a:r>
              <a:rPr lang="sl-SI" dirty="0" err="1"/>
              <a:t>the</a:t>
            </a:r>
            <a:r>
              <a:rPr lang="sl-SI" dirty="0"/>
              <a:t> more </a:t>
            </a:r>
            <a:r>
              <a:rPr lang="sl-SI" dirty="0" err="1"/>
              <a:t>mass</a:t>
            </a:r>
            <a:r>
              <a:rPr lang="sl-SI" dirty="0"/>
              <a:t> it </a:t>
            </a:r>
            <a:r>
              <a:rPr lang="sl-SI" dirty="0" err="1"/>
              <a:t>has</a:t>
            </a:r>
            <a:r>
              <a:rPr lang="sl-SI" dirty="0"/>
              <a:t>,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bigger</a:t>
            </a:r>
            <a:r>
              <a:rPr lang="sl-SI" dirty="0"/>
              <a:t> it </a:t>
            </a:r>
            <a:r>
              <a:rPr lang="sl-SI" dirty="0" err="1"/>
              <a:t>appears</a:t>
            </a:r>
            <a:r>
              <a:rPr lang="sl-S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35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F690AC-FABC-4E5B-92FB-D1D1B3FF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Alternative: Barnes-</a:t>
            </a:r>
            <a:r>
              <a:rPr lang="sl-SI" dirty="0" err="1"/>
              <a:t>Hut</a:t>
            </a:r>
            <a:r>
              <a:rPr lang="sl-SI" dirty="0"/>
              <a:t> </a:t>
            </a:r>
            <a:r>
              <a:rPr lang="sl-SI" dirty="0" err="1"/>
              <a:t>algorithm</a:t>
            </a:r>
            <a:r>
              <a:rPr lang="sl-SI" dirty="0"/>
              <a:t> – O(</a:t>
            </a:r>
            <a:r>
              <a:rPr lang="sl-SI" dirty="0" err="1"/>
              <a:t>nlogn</a:t>
            </a:r>
            <a:r>
              <a:rPr lang="sl-SI" dirty="0"/>
              <a:t>)</a:t>
            </a: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990899E4-1D95-40F8-AFC0-777102F51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776" y="2287141"/>
            <a:ext cx="5726447" cy="3817631"/>
          </a:xfrm>
        </p:spPr>
      </p:pic>
    </p:spTree>
    <p:extLst>
      <p:ext uri="{BB962C8B-B14F-4D97-AF65-F5344CB8AC3E}">
        <p14:creationId xmlns:p14="http://schemas.microsoft.com/office/powerpoint/2010/main" val="317363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FFCCE41-E2B3-4511-A228-4EBAF5BD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Examples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D5275F6-A25F-405D-AC4E-B970435E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Example</a:t>
            </a:r>
            <a:r>
              <a:rPr lang="sl-SI" dirty="0"/>
              <a:t> </a:t>
            </a:r>
            <a:r>
              <a:rPr lang="sl-SI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4059992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88</TotalTime>
  <Words>246</Words>
  <Application>Microsoft Office PowerPoint</Application>
  <PresentationFormat>Widescreen</PresentationFormat>
  <Paragraphs>42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Berlin</vt:lpstr>
      <vt:lpstr>N-body problem</vt:lpstr>
      <vt:lpstr>Problem description</vt:lpstr>
      <vt:lpstr>Python starting implementation</vt:lpstr>
      <vt:lpstr>Julia implementation</vt:lpstr>
      <vt:lpstr>Unity</vt:lpstr>
      <vt:lpstr>Unity Compute Shader implementation</vt:lpstr>
      <vt:lpstr>Added features</vt:lpstr>
      <vt:lpstr>Alternative: Barnes-Hut algorithm – O(nlogn)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N-body problem</dc:title>
  <dc:creator>Vidovič, Matevž</dc:creator>
  <cp:lastModifiedBy>Janez Tomšič</cp:lastModifiedBy>
  <cp:revision>14</cp:revision>
  <dcterms:created xsi:type="dcterms:W3CDTF">2022-06-15T07:56:52Z</dcterms:created>
  <dcterms:modified xsi:type="dcterms:W3CDTF">2022-06-15T09:42:28Z</dcterms:modified>
</cp:coreProperties>
</file>