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a591860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a591860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a591860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a591860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a68709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a68709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a68709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a68709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5a68709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5a68709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5a68709a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5a68709a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5a68709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5a68709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 Rental App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Nipun P, Jeff P, Exzavier P, Nostalgie 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1" name="Google Shape;141;p14"/>
          <p:cNvSpPr txBox="1"/>
          <p:nvPr>
            <p:ph idx="1" type="body"/>
          </p:nvPr>
        </p:nvSpPr>
        <p:spPr>
          <a:xfrm>
            <a:off x="1223600" y="1220200"/>
            <a:ext cx="3757200" cy="29112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Font typeface="Arial"/>
              <a:buChar char="●"/>
            </a:pPr>
            <a:r>
              <a:rPr lang="en" sz="1200">
                <a:latin typeface="Arial"/>
                <a:ea typeface="Arial"/>
                <a:cs typeface="Arial"/>
                <a:sym typeface="Arial"/>
              </a:rPr>
              <a:t>Our project goal is to create an online car rental business that offers a variety of vehicles that can be rented per hour at set prices of Ethereum. </a:t>
            </a:r>
            <a:endParaRPr sz="1200">
              <a:latin typeface="Arial"/>
              <a:ea typeface="Arial"/>
              <a:cs typeface="Arial"/>
              <a:sym typeface="Arial"/>
            </a:endParaRPr>
          </a:p>
          <a:p>
            <a:pPr indent="-299085" lvl="0" marL="457200" rtl="0" algn="l">
              <a:spcBef>
                <a:spcPts val="0"/>
              </a:spcBef>
              <a:spcAft>
                <a:spcPts val="0"/>
              </a:spcAft>
              <a:buSzPct val="100000"/>
              <a:buFont typeface="Arial"/>
              <a:buChar char="●"/>
            </a:pPr>
            <a:r>
              <a:rPr lang="en" sz="1200">
                <a:latin typeface="Arial"/>
                <a:ea typeface="Arial"/>
                <a:cs typeface="Arial"/>
                <a:sym typeface="Arial"/>
              </a:rPr>
              <a:t>The majority of this will be created by a mix of Python and Streamlit while having connections to Ganache as well to show that the transactions are working. </a:t>
            </a:r>
            <a:endParaRPr sz="1200">
              <a:latin typeface="Arial"/>
              <a:ea typeface="Arial"/>
              <a:cs typeface="Arial"/>
              <a:sym typeface="Arial"/>
            </a:endParaRPr>
          </a:p>
          <a:p>
            <a:pPr indent="-299085" lvl="0" marL="457200" rtl="0" algn="l">
              <a:spcBef>
                <a:spcPts val="0"/>
              </a:spcBef>
              <a:spcAft>
                <a:spcPts val="0"/>
              </a:spcAft>
              <a:buSzPct val="100000"/>
              <a:buFont typeface="Arial"/>
              <a:buChar char="●"/>
            </a:pPr>
            <a:r>
              <a:rPr lang="en" sz="1200">
                <a:latin typeface="Arial"/>
                <a:ea typeface="Arial"/>
                <a:cs typeface="Arial"/>
                <a:sym typeface="Arial"/>
              </a:rPr>
              <a:t>Ideally, a customer will visit the site, pick a car they would like to rent and select the number of hours they desire to rent it for. The price will automatically be calculated and displayed on the sidebar of the Streamlit app. </a:t>
            </a:r>
            <a:endParaRPr sz="1200">
              <a:latin typeface="Arial"/>
              <a:ea typeface="Arial"/>
              <a:cs typeface="Arial"/>
              <a:sym typeface="Arial"/>
            </a:endParaRPr>
          </a:p>
          <a:p>
            <a:pPr indent="-299085" lvl="0" marL="457200" rtl="0" algn="l">
              <a:spcBef>
                <a:spcPts val="0"/>
              </a:spcBef>
              <a:spcAft>
                <a:spcPts val="0"/>
              </a:spcAft>
              <a:buSzPct val="100000"/>
              <a:buFont typeface="Arial"/>
              <a:buChar char="●"/>
            </a:pPr>
            <a:r>
              <a:rPr lang="en" sz="1200">
                <a:latin typeface="Arial"/>
                <a:ea typeface="Arial"/>
                <a:cs typeface="Arial"/>
                <a:sym typeface="Arial"/>
              </a:rPr>
              <a:t>Once this occurs, the customer can submit a transaction which will then prompt a confirmation and animation on the 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Crypto Wallet Setup</a:t>
            </a:r>
            <a:endParaRPr/>
          </a:p>
        </p:txBody>
      </p:sp>
      <p:sp>
        <p:nvSpPr>
          <p:cNvPr id="147" name="Google Shape;147;p15"/>
          <p:cNvSpPr txBox="1"/>
          <p:nvPr>
            <p:ph idx="1" type="body"/>
          </p:nvPr>
        </p:nvSpPr>
        <p:spPr>
          <a:xfrm>
            <a:off x="1297500" y="1567550"/>
            <a:ext cx="41046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We'll first start off by working on our crypto_wallet script ensuring we have a fully functional way to make transactions within our app</a:t>
            </a:r>
            <a:endParaRPr/>
          </a:p>
          <a:p>
            <a:pPr indent="-311150" lvl="0" marL="457200" rtl="0" algn="l">
              <a:spcBef>
                <a:spcPts val="0"/>
              </a:spcBef>
              <a:spcAft>
                <a:spcPts val="0"/>
              </a:spcAft>
              <a:buSzPts val="1300"/>
              <a:buChar char="●"/>
            </a:pPr>
            <a:r>
              <a:rPr lang="en"/>
              <a:t>The first python function generates an account with a functional Ethereum wallet. </a:t>
            </a:r>
            <a:endParaRPr/>
          </a:p>
          <a:p>
            <a:pPr indent="-311150" lvl="0" marL="457200" rtl="0" algn="l">
              <a:spcBef>
                <a:spcPts val="0"/>
              </a:spcBef>
              <a:spcAft>
                <a:spcPts val="0"/>
              </a:spcAft>
              <a:buSzPts val="1300"/>
              <a:buChar char="●"/>
            </a:pPr>
            <a:r>
              <a:rPr lang="en"/>
              <a:t>First we'll pull our Mnemonic phrase from our Ganache and place it within an .env file to then link together with our Wallet variable. </a:t>
            </a:r>
            <a:endParaRPr/>
          </a:p>
          <a:p>
            <a:pPr indent="-311150" lvl="0" marL="457200" rtl="0" algn="l">
              <a:spcBef>
                <a:spcPts val="0"/>
              </a:spcBef>
              <a:spcAft>
                <a:spcPts val="0"/>
              </a:spcAft>
              <a:buSzPts val="1300"/>
              <a:buChar char="●"/>
            </a:pPr>
            <a:r>
              <a:rPr lang="en"/>
              <a:t>From there we will obtain our Ethereum private key from the wallet set to use and convert it into an Ethereum account suitable to use for our payments.</a:t>
            </a:r>
            <a:endParaRPr/>
          </a:p>
        </p:txBody>
      </p:sp>
      <p:pic>
        <p:nvPicPr>
          <p:cNvPr id="148" name="Google Shape;148;p15"/>
          <p:cNvPicPr preferRelativeResize="0"/>
          <p:nvPr/>
        </p:nvPicPr>
        <p:blipFill>
          <a:blip r:embed="rId3">
            <a:alphaModFix/>
          </a:blip>
          <a:stretch>
            <a:fillRect/>
          </a:stretch>
        </p:blipFill>
        <p:spPr>
          <a:xfrm>
            <a:off x="5465800" y="1734051"/>
            <a:ext cx="3437102" cy="2460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Crypto Wallet Continued</a:t>
            </a:r>
            <a:endParaRPr/>
          </a:p>
        </p:txBody>
      </p:sp>
      <p:sp>
        <p:nvSpPr>
          <p:cNvPr id="154" name="Google Shape;154;p16"/>
          <p:cNvSpPr txBox="1"/>
          <p:nvPr>
            <p:ph idx="1" type="body"/>
          </p:nvPr>
        </p:nvSpPr>
        <p:spPr>
          <a:xfrm>
            <a:off x="1297500" y="1567550"/>
            <a:ext cx="41415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second python function simply obtains the balance of our account by getting the balance of the address in Wei to then convert Wei into the easier to read Ethereum.</a:t>
            </a:r>
            <a:endParaRPr/>
          </a:p>
          <a:p>
            <a:pPr indent="-311150" lvl="0" marL="457200" rtl="0" algn="l">
              <a:spcBef>
                <a:spcPts val="0"/>
              </a:spcBef>
              <a:spcAft>
                <a:spcPts val="0"/>
              </a:spcAft>
              <a:buSzPts val="1300"/>
              <a:buChar char="●"/>
            </a:pPr>
            <a:r>
              <a:rPr lang="en"/>
              <a:t>Our final function within our crypto_wallet script enables us to send transactions to our Ganache account. We have to first set the gas price strategy and from there we will convert the Ethereum amount to Wei to be able to get the gas estimate.</a:t>
            </a:r>
            <a:endParaRPr/>
          </a:p>
          <a:p>
            <a:pPr indent="-311150" lvl="0" marL="457200" rtl="0" algn="l">
              <a:spcBef>
                <a:spcPts val="0"/>
              </a:spcBef>
              <a:spcAft>
                <a:spcPts val="0"/>
              </a:spcAft>
              <a:buSzPts val="1300"/>
              <a:buChar char="●"/>
            </a:pPr>
            <a:r>
              <a:rPr lang="en"/>
              <a:t> Finally we'll construct a raw transaction to have signed when making purchases within our car rental app.</a:t>
            </a:r>
            <a:endParaRPr/>
          </a:p>
        </p:txBody>
      </p:sp>
      <p:pic>
        <p:nvPicPr>
          <p:cNvPr id="155" name="Google Shape;155;p16"/>
          <p:cNvPicPr preferRelativeResize="0"/>
          <p:nvPr/>
        </p:nvPicPr>
        <p:blipFill>
          <a:blip r:embed="rId3">
            <a:alphaModFix/>
          </a:blip>
          <a:stretch>
            <a:fillRect/>
          </a:stretch>
        </p:blipFill>
        <p:spPr>
          <a:xfrm>
            <a:off x="5537200" y="1883950"/>
            <a:ext cx="3400200" cy="212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 Rental App</a:t>
            </a:r>
            <a:endParaRPr/>
          </a:p>
        </p:txBody>
      </p:sp>
      <p:sp>
        <p:nvSpPr>
          <p:cNvPr id="161" name="Google Shape;161;p17"/>
          <p:cNvSpPr txBox="1"/>
          <p:nvPr>
            <p:ph idx="1" type="body"/>
          </p:nvPr>
        </p:nvSpPr>
        <p:spPr>
          <a:xfrm>
            <a:off x="1267925" y="1464075"/>
            <a:ext cx="4104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Now we will work within our car_shop script to make a fully functional app. </a:t>
            </a:r>
            <a:endParaRPr/>
          </a:p>
          <a:p>
            <a:pPr indent="-311150" lvl="0" marL="457200" rtl="0" algn="l">
              <a:spcBef>
                <a:spcPts val="0"/>
              </a:spcBef>
              <a:spcAft>
                <a:spcPts val="0"/>
              </a:spcAft>
              <a:buSzPts val="1300"/>
              <a:buChar char="●"/>
            </a:pPr>
            <a:r>
              <a:rPr lang="en"/>
              <a:t>We will first link together the wallet by setting our web3 variable to pull from the Ganache web address. </a:t>
            </a:r>
            <a:endParaRPr/>
          </a:p>
          <a:p>
            <a:pPr indent="-311150" lvl="0" marL="457200" rtl="0" algn="l">
              <a:spcBef>
                <a:spcPts val="0"/>
              </a:spcBef>
              <a:spcAft>
                <a:spcPts val="0"/>
              </a:spcAft>
              <a:buSzPts val="1300"/>
              <a:buChar char="●"/>
            </a:pPr>
            <a:r>
              <a:rPr lang="en"/>
              <a:t>From there we will import all of our created functions from crypto_wallet to make sure our wallet is usable for the car rental application.</a:t>
            </a:r>
            <a:endParaRPr/>
          </a:p>
          <a:p>
            <a:pPr indent="-311150" lvl="0" marL="457200" rtl="0" algn="l">
              <a:spcBef>
                <a:spcPts val="0"/>
              </a:spcBef>
              <a:spcAft>
                <a:spcPts val="0"/>
              </a:spcAft>
              <a:buSzPts val="1300"/>
              <a:buChar char="●"/>
            </a:pPr>
            <a:r>
              <a:rPr lang="en"/>
              <a:t>We then made a list for the car database, cars available for rent, and a function to display all the car's information by iterating through the database.</a:t>
            </a:r>
            <a:endParaRPr/>
          </a:p>
        </p:txBody>
      </p:sp>
      <p:pic>
        <p:nvPicPr>
          <p:cNvPr id="162" name="Google Shape;162;p17"/>
          <p:cNvPicPr preferRelativeResize="0"/>
          <p:nvPr/>
        </p:nvPicPr>
        <p:blipFill>
          <a:blip r:embed="rId3">
            <a:alphaModFix/>
          </a:blip>
          <a:stretch>
            <a:fillRect/>
          </a:stretch>
        </p:blipFill>
        <p:spPr>
          <a:xfrm>
            <a:off x="5524925" y="1460250"/>
            <a:ext cx="3466675" cy="21666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 Rental App Continued</a:t>
            </a:r>
            <a:endParaRPr/>
          </a:p>
        </p:txBody>
      </p:sp>
      <p:sp>
        <p:nvSpPr>
          <p:cNvPr id="168" name="Google Shape;168;p18"/>
          <p:cNvSpPr txBox="1"/>
          <p:nvPr>
            <p:ph idx="1" type="body"/>
          </p:nvPr>
        </p:nvSpPr>
        <p:spPr>
          <a:xfrm>
            <a:off x="1397025" y="1428025"/>
            <a:ext cx="5711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last of this script touches on adding the final touches to our car rental app to make it usable and appealing to the eye. </a:t>
            </a:r>
            <a:endParaRPr/>
          </a:p>
          <a:p>
            <a:pPr indent="-311150" lvl="0" marL="457200" rtl="0" algn="l">
              <a:spcBef>
                <a:spcPts val="0"/>
              </a:spcBef>
              <a:spcAft>
                <a:spcPts val="0"/>
              </a:spcAft>
              <a:buSzPts val="1300"/>
              <a:buChar char="●"/>
            </a:pPr>
            <a:r>
              <a:rPr lang="en"/>
              <a:t>We added necessities varying from a title, dropdown menus, and indications of a receipt to know if the transaction has been approved or declined. </a:t>
            </a:r>
            <a:endParaRPr/>
          </a:p>
          <a:p>
            <a:pPr indent="-311150" lvl="0" marL="457200" rtl="0" algn="l">
              <a:spcBef>
                <a:spcPts val="0"/>
              </a:spcBef>
              <a:spcAft>
                <a:spcPts val="0"/>
              </a:spcAft>
              <a:buSzPts val="1300"/>
              <a:buChar char="●"/>
            </a:pPr>
            <a:r>
              <a:rPr lang="en"/>
              <a:t>We also added cool features from adding a marquee with a color background, a coupon to save some money, and a raindown background feature to make our app pop just a little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idx="1" type="body"/>
          </p:nvPr>
        </p:nvSpPr>
        <p:spPr>
          <a:xfrm>
            <a:off x="917050" y="163075"/>
            <a:ext cx="7781400" cy="48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19"/>
          <p:cNvPicPr preferRelativeResize="0"/>
          <p:nvPr/>
        </p:nvPicPr>
        <p:blipFill rotWithShape="1">
          <a:blip r:embed="rId3">
            <a:alphaModFix/>
          </a:blip>
          <a:srcRect b="-16945" l="0" r="-28949" t="0"/>
          <a:stretch/>
        </p:blipFill>
        <p:spPr>
          <a:xfrm>
            <a:off x="457200" y="0"/>
            <a:ext cx="4626202" cy="3144675"/>
          </a:xfrm>
          <a:prstGeom prst="rect">
            <a:avLst/>
          </a:prstGeom>
          <a:noFill/>
          <a:ln>
            <a:noFill/>
          </a:ln>
        </p:spPr>
      </p:pic>
      <p:pic>
        <p:nvPicPr>
          <p:cNvPr id="175" name="Google Shape;175;p19"/>
          <p:cNvPicPr preferRelativeResize="0"/>
          <p:nvPr/>
        </p:nvPicPr>
        <p:blipFill rotWithShape="1">
          <a:blip r:embed="rId4">
            <a:alphaModFix/>
          </a:blip>
          <a:srcRect b="0" l="-7003" r="11327" t="0"/>
          <a:stretch/>
        </p:blipFill>
        <p:spPr>
          <a:xfrm>
            <a:off x="5067951" y="0"/>
            <a:ext cx="3695050" cy="2522475"/>
          </a:xfrm>
          <a:prstGeom prst="rect">
            <a:avLst/>
          </a:prstGeom>
          <a:noFill/>
          <a:ln>
            <a:noFill/>
          </a:ln>
        </p:spPr>
      </p:pic>
      <p:pic>
        <p:nvPicPr>
          <p:cNvPr id="176" name="Google Shape;176;p19"/>
          <p:cNvPicPr preferRelativeResize="0"/>
          <p:nvPr/>
        </p:nvPicPr>
        <p:blipFill>
          <a:blip r:embed="rId5">
            <a:alphaModFix/>
          </a:blip>
          <a:stretch>
            <a:fillRect/>
          </a:stretch>
        </p:blipFill>
        <p:spPr>
          <a:xfrm>
            <a:off x="457200" y="2728975"/>
            <a:ext cx="3586651" cy="2414526"/>
          </a:xfrm>
          <a:prstGeom prst="rect">
            <a:avLst/>
          </a:prstGeom>
          <a:noFill/>
          <a:ln>
            <a:noFill/>
          </a:ln>
        </p:spPr>
      </p:pic>
      <p:pic>
        <p:nvPicPr>
          <p:cNvPr id="177" name="Google Shape;177;p19"/>
          <p:cNvPicPr preferRelativeResize="0"/>
          <p:nvPr/>
        </p:nvPicPr>
        <p:blipFill>
          <a:blip r:embed="rId6">
            <a:alphaModFix/>
          </a:blip>
          <a:stretch>
            <a:fillRect/>
          </a:stretch>
        </p:blipFill>
        <p:spPr>
          <a:xfrm>
            <a:off x="5335650" y="2522475"/>
            <a:ext cx="3427349" cy="262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 Testing</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an effort to consolidate information and save time in teaching one to use this app successfully, we have uploaded a youtube video with step by step instructions. The link is provided here: https://youtu.be/k6qMIj-ZbHY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