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6" r:id="rId4"/>
    <p:sldId id="299" r:id="rId5"/>
    <p:sldId id="300" r:id="rId6"/>
    <p:sldId id="282" r:id="rId7"/>
    <p:sldId id="291" r:id="rId8"/>
    <p:sldId id="284" r:id="rId9"/>
    <p:sldId id="292" r:id="rId10"/>
    <p:sldId id="286" r:id="rId11"/>
    <p:sldId id="293" r:id="rId12"/>
    <p:sldId id="288" r:id="rId13"/>
    <p:sldId id="294" r:id="rId14"/>
    <p:sldId id="297" r:id="rId15"/>
    <p:sldId id="298" r:id="rId16"/>
    <p:sldId id="302" r:id="rId17"/>
    <p:sldId id="301" r:id="rId18"/>
    <p:sldId id="303" r:id="rId19"/>
    <p:sldId id="304" r:id="rId20"/>
    <p:sldId id="305" r:id="rId21"/>
    <p:sldId id="3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9B9F-405D-453E-A1DB-26A36F16F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492E43-21ED-47D2-B870-8BFB9B7BAD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6060CB-FABE-4D79-A2A1-B6E6E81DAC18}"/>
              </a:ext>
            </a:extLst>
          </p:cNvPr>
          <p:cNvSpPr>
            <a:spLocks noGrp="1"/>
          </p:cNvSpPr>
          <p:nvPr>
            <p:ph type="dt" sz="half" idx="10"/>
          </p:nvPr>
        </p:nvSpPr>
        <p:spPr/>
        <p:txBody>
          <a:bodyPr/>
          <a:lstStyle/>
          <a:p>
            <a:fld id="{D404721F-9170-4D62-8A98-2537F5109F6E}" type="datetimeFigureOut">
              <a:rPr lang="en-IN" smtClean="0"/>
              <a:t>11-11-2022</a:t>
            </a:fld>
            <a:endParaRPr lang="en-IN"/>
          </a:p>
        </p:txBody>
      </p:sp>
      <p:sp>
        <p:nvSpPr>
          <p:cNvPr id="5" name="Footer Placeholder 4">
            <a:extLst>
              <a:ext uri="{FF2B5EF4-FFF2-40B4-BE49-F238E27FC236}">
                <a16:creationId xmlns:a16="http://schemas.microsoft.com/office/drawing/2014/main" id="{7C05C77B-2720-4BDF-AE7C-9A282EA3E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2D3700-30DA-4100-B060-D168EA06473B}"/>
              </a:ext>
            </a:extLst>
          </p:cNvPr>
          <p:cNvSpPr>
            <a:spLocks noGrp="1"/>
          </p:cNvSpPr>
          <p:nvPr>
            <p:ph type="sldNum" sz="quarter" idx="12"/>
          </p:nvPr>
        </p:nvSpPr>
        <p:spPr/>
        <p:txBody>
          <a:bodyPr/>
          <a:lstStyle/>
          <a:p>
            <a:fld id="{7726C419-D4C9-4BE5-8A38-FE2CAFB737E0}" type="slidenum">
              <a:rPr lang="en-IN" smtClean="0"/>
              <a:t>‹#›</a:t>
            </a:fld>
            <a:endParaRPr lang="en-IN"/>
          </a:p>
        </p:txBody>
      </p:sp>
    </p:spTree>
    <p:extLst>
      <p:ext uri="{BB962C8B-B14F-4D97-AF65-F5344CB8AC3E}">
        <p14:creationId xmlns:p14="http://schemas.microsoft.com/office/powerpoint/2010/main" val="126413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7E7F-510E-443E-926B-0E115F5B81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0E2B3A-A816-43C4-8C20-134FC719F3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4BCF98-0CC3-4A13-9631-9F591CBEED78}"/>
              </a:ext>
            </a:extLst>
          </p:cNvPr>
          <p:cNvSpPr>
            <a:spLocks noGrp="1"/>
          </p:cNvSpPr>
          <p:nvPr>
            <p:ph type="dt" sz="half" idx="10"/>
          </p:nvPr>
        </p:nvSpPr>
        <p:spPr/>
        <p:txBody>
          <a:bodyPr/>
          <a:lstStyle/>
          <a:p>
            <a:fld id="{D404721F-9170-4D62-8A98-2537F5109F6E}" type="datetimeFigureOut">
              <a:rPr lang="en-IN" smtClean="0"/>
              <a:t>11-11-2022</a:t>
            </a:fld>
            <a:endParaRPr lang="en-IN"/>
          </a:p>
        </p:txBody>
      </p:sp>
      <p:sp>
        <p:nvSpPr>
          <p:cNvPr id="5" name="Footer Placeholder 4">
            <a:extLst>
              <a:ext uri="{FF2B5EF4-FFF2-40B4-BE49-F238E27FC236}">
                <a16:creationId xmlns:a16="http://schemas.microsoft.com/office/drawing/2014/main" id="{A6B457CB-716E-4A08-8407-B19DCEBE0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4E2C8-2CA6-46D5-9CCD-E4328E12FEE5}"/>
              </a:ext>
            </a:extLst>
          </p:cNvPr>
          <p:cNvSpPr>
            <a:spLocks noGrp="1"/>
          </p:cNvSpPr>
          <p:nvPr>
            <p:ph type="sldNum" sz="quarter" idx="12"/>
          </p:nvPr>
        </p:nvSpPr>
        <p:spPr/>
        <p:txBody>
          <a:bodyPr/>
          <a:lstStyle/>
          <a:p>
            <a:fld id="{7726C419-D4C9-4BE5-8A38-FE2CAFB737E0}" type="slidenum">
              <a:rPr lang="en-IN" smtClean="0"/>
              <a:t>‹#›</a:t>
            </a:fld>
            <a:endParaRPr lang="en-IN"/>
          </a:p>
        </p:txBody>
      </p:sp>
    </p:spTree>
    <p:extLst>
      <p:ext uri="{BB962C8B-B14F-4D97-AF65-F5344CB8AC3E}">
        <p14:creationId xmlns:p14="http://schemas.microsoft.com/office/powerpoint/2010/main" val="8297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9F5C35-D1EF-46D4-9416-3A1BF5C613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2A4826-8B5C-4A98-9A59-6CC59B0C64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7D4908-E4C7-4956-A130-598AB658C24A}"/>
              </a:ext>
            </a:extLst>
          </p:cNvPr>
          <p:cNvSpPr>
            <a:spLocks noGrp="1"/>
          </p:cNvSpPr>
          <p:nvPr>
            <p:ph type="dt" sz="half" idx="10"/>
          </p:nvPr>
        </p:nvSpPr>
        <p:spPr/>
        <p:txBody>
          <a:bodyPr/>
          <a:lstStyle/>
          <a:p>
            <a:fld id="{D404721F-9170-4D62-8A98-2537F5109F6E}" type="datetimeFigureOut">
              <a:rPr lang="en-IN" smtClean="0"/>
              <a:t>11-11-2022</a:t>
            </a:fld>
            <a:endParaRPr lang="en-IN"/>
          </a:p>
        </p:txBody>
      </p:sp>
      <p:sp>
        <p:nvSpPr>
          <p:cNvPr id="5" name="Footer Placeholder 4">
            <a:extLst>
              <a:ext uri="{FF2B5EF4-FFF2-40B4-BE49-F238E27FC236}">
                <a16:creationId xmlns:a16="http://schemas.microsoft.com/office/drawing/2014/main" id="{B0A792F6-3994-4AC5-BFC7-12010A19D6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6D247-4BA0-4763-929D-2A7105F9ED5D}"/>
              </a:ext>
            </a:extLst>
          </p:cNvPr>
          <p:cNvSpPr>
            <a:spLocks noGrp="1"/>
          </p:cNvSpPr>
          <p:nvPr>
            <p:ph type="sldNum" sz="quarter" idx="12"/>
          </p:nvPr>
        </p:nvSpPr>
        <p:spPr/>
        <p:txBody>
          <a:bodyPr/>
          <a:lstStyle/>
          <a:p>
            <a:fld id="{7726C419-D4C9-4BE5-8A38-FE2CAFB737E0}" type="slidenum">
              <a:rPr lang="en-IN" smtClean="0"/>
              <a:t>‹#›</a:t>
            </a:fld>
            <a:endParaRPr lang="en-IN"/>
          </a:p>
        </p:txBody>
      </p:sp>
    </p:spTree>
    <p:extLst>
      <p:ext uri="{BB962C8B-B14F-4D97-AF65-F5344CB8AC3E}">
        <p14:creationId xmlns:p14="http://schemas.microsoft.com/office/powerpoint/2010/main" val="16980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4C1A-CDB1-49C6-8864-71C992F970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945224-5AD9-4E4A-B80D-4B2A948D77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07DE2A-AE68-4C68-B579-2877029BF107}"/>
              </a:ext>
            </a:extLst>
          </p:cNvPr>
          <p:cNvSpPr>
            <a:spLocks noGrp="1"/>
          </p:cNvSpPr>
          <p:nvPr>
            <p:ph type="dt" sz="half" idx="10"/>
          </p:nvPr>
        </p:nvSpPr>
        <p:spPr/>
        <p:txBody>
          <a:bodyPr/>
          <a:lstStyle/>
          <a:p>
            <a:fld id="{D404721F-9170-4D62-8A98-2537F5109F6E}" type="datetimeFigureOut">
              <a:rPr lang="en-IN" smtClean="0"/>
              <a:t>11-11-2022</a:t>
            </a:fld>
            <a:endParaRPr lang="en-IN"/>
          </a:p>
        </p:txBody>
      </p:sp>
      <p:sp>
        <p:nvSpPr>
          <p:cNvPr id="5" name="Footer Placeholder 4">
            <a:extLst>
              <a:ext uri="{FF2B5EF4-FFF2-40B4-BE49-F238E27FC236}">
                <a16:creationId xmlns:a16="http://schemas.microsoft.com/office/drawing/2014/main" id="{CD5582EA-7660-46B5-9154-6389E9C034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AC9DE8-A280-4600-8E93-DBD6C4ACB4DB}"/>
              </a:ext>
            </a:extLst>
          </p:cNvPr>
          <p:cNvSpPr>
            <a:spLocks noGrp="1"/>
          </p:cNvSpPr>
          <p:nvPr>
            <p:ph type="sldNum" sz="quarter" idx="12"/>
          </p:nvPr>
        </p:nvSpPr>
        <p:spPr/>
        <p:txBody>
          <a:bodyPr/>
          <a:lstStyle/>
          <a:p>
            <a:fld id="{7726C419-D4C9-4BE5-8A38-FE2CAFB737E0}" type="slidenum">
              <a:rPr lang="en-IN" smtClean="0"/>
              <a:t>‹#›</a:t>
            </a:fld>
            <a:endParaRPr lang="en-IN"/>
          </a:p>
        </p:txBody>
      </p:sp>
    </p:spTree>
    <p:extLst>
      <p:ext uri="{BB962C8B-B14F-4D97-AF65-F5344CB8AC3E}">
        <p14:creationId xmlns:p14="http://schemas.microsoft.com/office/powerpoint/2010/main" val="5545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2244-0B4D-4C4E-9387-20CBCDD98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728592-10A5-4595-BC54-0127EA8470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7D0748-052B-4667-9540-C393816AEEDC}"/>
              </a:ext>
            </a:extLst>
          </p:cNvPr>
          <p:cNvSpPr>
            <a:spLocks noGrp="1"/>
          </p:cNvSpPr>
          <p:nvPr>
            <p:ph type="dt" sz="half" idx="10"/>
          </p:nvPr>
        </p:nvSpPr>
        <p:spPr/>
        <p:txBody>
          <a:bodyPr/>
          <a:lstStyle/>
          <a:p>
            <a:fld id="{D404721F-9170-4D62-8A98-2537F5109F6E}" type="datetimeFigureOut">
              <a:rPr lang="en-IN" smtClean="0"/>
              <a:t>11-11-2022</a:t>
            </a:fld>
            <a:endParaRPr lang="en-IN"/>
          </a:p>
        </p:txBody>
      </p:sp>
      <p:sp>
        <p:nvSpPr>
          <p:cNvPr id="5" name="Footer Placeholder 4">
            <a:extLst>
              <a:ext uri="{FF2B5EF4-FFF2-40B4-BE49-F238E27FC236}">
                <a16:creationId xmlns:a16="http://schemas.microsoft.com/office/drawing/2014/main" id="{BF7E7DB2-B599-4CCC-B592-398C5C19F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BA4F9-3241-4DAE-A6EA-92E530714854}"/>
              </a:ext>
            </a:extLst>
          </p:cNvPr>
          <p:cNvSpPr>
            <a:spLocks noGrp="1"/>
          </p:cNvSpPr>
          <p:nvPr>
            <p:ph type="sldNum" sz="quarter" idx="12"/>
          </p:nvPr>
        </p:nvSpPr>
        <p:spPr/>
        <p:txBody>
          <a:bodyPr/>
          <a:lstStyle/>
          <a:p>
            <a:fld id="{7726C419-D4C9-4BE5-8A38-FE2CAFB737E0}" type="slidenum">
              <a:rPr lang="en-IN" smtClean="0"/>
              <a:t>‹#›</a:t>
            </a:fld>
            <a:endParaRPr lang="en-IN"/>
          </a:p>
        </p:txBody>
      </p:sp>
    </p:spTree>
    <p:extLst>
      <p:ext uri="{BB962C8B-B14F-4D97-AF65-F5344CB8AC3E}">
        <p14:creationId xmlns:p14="http://schemas.microsoft.com/office/powerpoint/2010/main" val="208741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17A2-6BCB-4486-BDEA-B19F6DBD2F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80F0E6-B835-47C7-B2E8-B6089BA568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1D204C-48EA-49B4-BE63-C321E23DD7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CB2E38-2260-4853-B4B2-7D7A00AFF4F4}"/>
              </a:ext>
            </a:extLst>
          </p:cNvPr>
          <p:cNvSpPr>
            <a:spLocks noGrp="1"/>
          </p:cNvSpPr>
          <p:nvPr>
            <p:ph type="dt" sz="half" idx="10"/>
          </p:nvPr>
        </p:nvSpPr>
        <p:spPr/>
        <p:txBody>
          <a:bodyPr/>
          <a:lstStyle/>
          <a:p>
            <a:fld id="{D404721F-9170-4D62-8A98-2537F5109F6E}" type="datetimeFigureOut">
              <a:rPr lang="en-IN" smtClean="0"/>
              <a:t>11-11-2022</a:t>
            </a:fld>
            <a:endParaRPr lang="en-IN"/>
          </a:p>
        </p:txBody>
      </p:sp>
      <p:sp>
        <p:nvSpPr>
          <p:cNvPr id="6" name="Footer Placeholder 5">
            <a:extLst>
              <a:ext uri="{FF2B5EF4-FFF2-40B4-BE49-F238E27FC236}">
                <a16:creationId xmlns:a16="http://schemas.microsoft.com/office/drawing/2014/main" id="{DEDDD25F-C8C8-4657-9C21-6D731A1801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BE4199-FDD5-438F-A0B5-094CEC5AC977}"/>
              </a:ext>
            </a:extLst>
          </p:cNvPr>
          <p:cNvSpPr>
            <a:spLocks noGrp="1"/>
          </p:cNvSpPr>
          <p:nvPr>
            <p:ph type="sldNum" sz="quarter" idx="12"/>
          </p:nvPr>
        </p:nvSpPr>
        <p:spPr/>
        <p:txBody>
          <a:bodyPr/>
          <a:lstStyle/>
          <a:p>
            <a:fld id="{7726C419-D4C9-4BE5-8A38-FE2CAFB737E0}" type="slidenum">
              <a:rPr lang="en-IN" smtClean="0"/>
              <a:t>‹#›</a:t>
            </a:fld>
            <a:endParaRPr lang="en-IN"/>
          </a:p>
        </p:txBody>
      </p:sp>
    </p:spTree>
    <p:extLst>
      <p:ext uri="{BB962C8B-B14F-4D97-AF65-F5344CB8AC3E}">
        <p14:creationId xmlns:p14="http://schemas.microsoft.com/office/powerpoint/2010/main" val="318596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464B3-09FA-4C98-9169-859A609DDD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D78BB6-E9CB-44A6-9CE5-D6404D050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0AA153-E34B-409A-BA17-C59AD433DA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D8C96C-60BD-4167-8E61-505ECFDF3B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EECE02-CA19-4572-A56F-A21742EB7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FD7FDE-138B-4053-B993-E9318CCEE1C7}"/>
              </a:ext>
            </a:extLst>
          </p:cNvPr>
          <p:cNvSpPr>
            <a:spLocks noGrp="1"/>
          </p:cNvSpPr>
          <p:nvPr>
            <p:ph type="dt" sz="half" idx="10"/>
          </p:nvPr>
        </p:nvSpPr>
        <p:spPr/>
        <p:txBody>
          <a:bodyPr/>
          <a:lstStyle/>
          <a:p>
            <a:fld id="{D404721F-9170-4D62-8A98-2537F5109F6E}" type="datetimeFigureOut">
              <a:rPr lang="en-IN" smtClean="0"/>
              <a:t>11-11-2022</a:t>
            </a:fld>
            <a:endParaRPr lang="en-IN"/>
          </a:p>
        </p:txBody>
      </p:sp>
      <p:sp>
        <p:nvSpPr>
          <p:cNvPr id="8" name="Footer Placeholder 7">
            <a:extLst>
              <a:ext uri="{FF2B5EF4-FFF2-40B4-BE49-F238E27FC236}">
                <a16:creationId xmlns:a16="http://schemas.microsoft.com/office/drawing/2014/main" id="{D4A93839-3C84-4111-BD4E-366DF931E0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A07C73-DAD4-4B07-AE50-3601A3ACC692}"/>
              </a:ext>
            </a:extLst>
          </p:cNvPr>
          <p:cNvSpPr>
            <a:spLocks noGrp="1"/>
          </p:cNvSpPr>
          <p:nvPr>
            <p:ph type="sldNum" sz="quarter" idx="12"/>
          </p:nvPr>
        </p:nvSpPr>
        <p:spPr/>
        <p:txBody>
          <a:bodyPr/>
          <a:lstStyle/>
          <a:p>
            <a:fld id="{7726C419-D4C9-4BE5-8A38-FE2CAFB737E0}" type="slidenum">
              <a:rPr lang="en-IN" smtClean="0"/>
              <a:t>‹#›</a:t>
            </a:fld>
            <a:endParaRPr lang="en-IN"/>
          </a:p>
        </p:txBody>
      </p:sp>
    </p:spTree>
    <p:extLst>
      <p:ext uri="{BB962C8B-B14F-4D97-AF65-F5344CB8AC3E}">
        <p14:creationId xmlns:p14="http://schemas.microsoft.com/office/powerpoint/2010/main" val="252496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DD6B-B4BD-4E69-AE46-CE94131E34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401283-E1CF-4358-A778-E23E6604E666}"/>
              </a:ext>
            </a:extLst>
          </p:cNvPr>
          <p:cNvSpPr>
            <a:spLocks noGrp="1"/>
          </p:cNvSpPr>
          <p:nvPr>
            <p:ph type="dt" sz="half" idx="10"/>
          </p:nvPr>
        </p:nvSpPr>
        <p:spPr/>
        <p:txBody>
          <a:bodyPr/>
          <a:lstStyle/>
          <a:p>
            <a:fld id="{D404721F-9170-4D62-8A98-2537F5109F6E}" type="datetimeFigureOut">
              <a:rPr lang="en-IN" smtClean="0"/>
              <a:t>11-11-2022</a:t>
            </a:fld>
            <a:endParaRPr lang="en-IN"/>
          </a:p>
        </p:txBody>
      </p:sp>
      <p:sp>
        <p:nvSpPr>
          <p:cNvPr id="4" name="Footer Placeholder 3">
            <a:extLst>
              <a:ext uri="{FF2B5EF4-FFF2-40B4-BE49-F238E27FC236}">
                <a16:creationId xmlns:a16="http://schemas.microsoft.com/office/drawing/2014/main" id="{8F04657D-AA6B-4B8A-B282-928A06BF59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92359A-9DAF-4B54-BFB4-78968D12A634}"/>
              </a:ext>
            </a:extLst>
          </p:cNvPr>
          <p:cNvSpPr>
            <a:spLocks noGrp="1"/>
          </p:cNvSpPr>
          <p:nvPr>
            <p:ph type="sldNum" sz="quarter" idx="12"/>
          </p:nvPr>
        </p:nvSpPr>
        <p:spPr/>
        <p:txBody>
          <a:bodyPr/>
          <a:lstStyle/>
          <a:p>
            <a:fld id="{7726C419-D4C9-4BE5-8A38-FE2CAFB737E0}" type="slidenum">
              <a:rPr lang="en-IN" smtClean="0"/>
              <a:t>‹#›</a:t>
            </a:fld>
            <a:endParaRPr lang="en-IN"/>
          </a:p>
        </p:txBody>
      </p:sp>
    </p:spTree>
    <p:extLst>
      <p:ext uri="{BB962C8B-B14F-4D97-AF65-F5344CB8AC3E}">
        <p14:creationId xmlns:p14="http://schemas.microsoft.com/office/powerpoint/2010/main" val="309732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009524-258E-4CD8-85BA-4032F340DE8A}"/>
              </a:ext>
            </a:extLst>
          </p:cNvPr>
          <p:cNvSpPr>
            <a:spLocks noGrp="1"/>
          </p:cNvSpPr>
          <p:nvPr>
            <p:ph type="dt" sz="half" idx="10"/>
          </p:nvPr>
        </p:nvSpPr>
        <p:spPr/>
        <p:txBody>
          <a:bodyPr/>
          <a:lstStyle/>
          <a:p>
            <a:fld id="{D404721F-9170-4D62-8A98-2537F5109F6E}" type="datetimeFigureOut">
              <a:rPr lang="en-IN" smtClean="0"/>
              <a:t>11-11-2022</a:t>
            </a:fld>
            <a:endParaRPr lang="en-IN"/>
          </a:p>
        </p:txBody>
      </p:sp>
      <p:sp>
        <p:nvSpPr>
          <p:cNvPr id="3" name="Footer Placeholder 2">
            <a:extLst>
              <a:ext uri="{FF2B5EF4-FFF2-40B4-BE49-F238E27FC236}">
                <a16:creationId xmlns:a16="http://schemas.microsoft.com/office/drawing/2014/main" id="{E1840A63-24EF-43DE-B627-268DF3107E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71179B-BE07-45C7-A74D-C8A1D15E9FA9}"/>
              </a:ext>
            </a:extLst>
          </p:cNvPr>
          <p:cNvSpPr>
            <a:spLocks noGrp="1"/>
          </p:cNvSpPr>
          <p:nvPr>
            <p:ph type="sldNum" sz="quarter" idx="12"/>
          </p:nvPr>
        </p:nvSpPr>
        <p:spPr/>
        <p:txBody>
          <a:bodyPr/>
          <a:lstStyle/>
          <a:p>
            <a:fld id="{7726C419-D4C9-4BE5-8A38-FE2CAFB737E0}" type="slidenum">
              <a:rPr lang="en-IN" smtClean="0"/>
              <a:t>‹#›</a:t>
            </a:fld>
            <a:endParaRPr lang="en-IN"/>
          </a:p>
        </p:txBody>
      </p:sp>
    </p:spTree>
    <p:extLst>
      <p:ext uri="{BB962C8B-B14F-4D97-AF65-F5344CB8AC3E}">
        <p14:creationId xmlns:p14="http://schemas.microsoft.com/office/powerpoint/2010/main" val="75196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8038-27E5-4B6A-87FF-A7BAED693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20C44B-4CDD-44F4-8C50-B4BB2352A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A0ADFA-3428-475D-9FF9-0A2268E3A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FF332-7E5D-4E28-8807-C9B93D887B7B}"/>
              </a:ext>
            </a:extLst>
          </p:cNvPr>
          <p:cNvSpPr>
            <a:spLocks noGrp="1"/>
          </p:cNvSpPr>
          <p:nvPr>
            <p:ph type="dt" sz="half" idx="10"/>
          </p:nvPr>
        </p:nvSpPr>
        <p:spPr/>
        <p:txBody>
          <a:bodyPr/>
          <a:lstStyle/>
          <a:p>
            <a:fld id="{D404721F-9170-4D62-8A98-2537F5109F6E}" type="datetimeFigureOut">
              <a:rPr lang="en-IN" smtClean="0"/>
              <a:t>11-11-2022</a:t>
            </a:fld>
            <a:endParaRPr lang="en-IN"/>
          </a:p>
        </p:txBody>
      </p:sp>
      <p:sp>
        <p:nvSpPr>
          <p:cNvPr id="6" name="Footer Placeholder 5">
            <a:extLst>
              <a:ext uri="{FF2B5EF4-FFF2-40B4-BE49-F238E27FC236}">
                <a16:creationId xmlns:a16="http://schemas.microsoft.com/office/drawing/2014/main" id="{9844C80D-841D-4B3C-8962-4DFFC4552E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5FAEE2-9FCA-4F01-9629-6650FA11136A}"/>
              </a:ext>
            </a:extLst>
          </p:cNvPr>
          <p:cNvSpPr>
            <a:spLocks noGrp="1"/>
          </p:cNvSpPr>
          <p:nvPr>
            <p:ph type="sldNum" sz="quarter" idx="12"/>
          </p:nvPr>
        </p:nvSpPr>
        <p:spPr/>
        <p:txBody>
          <a:bodyPr/>
          <a:lstStyle/>
          <a:p>
            <a:fld id="{7726C419-D4C9-4BE5-8A38-FE2CAFB737E0}" type="slidenum">
              <a:rPr lang="en-IN" smtClean="0"/>
              <a:t>‹#›</a:t>
            </a:fld>
            <a:endParaRPr lang="en-IN"/>
          </a:p>
        </p:txBody>
      </p:sp>
    </p:spTree>
    <p:extLst>
      <p:ext uri="{BB962C8B-B14F-4D97-AF65-F5344CB8AC3E}">
        <p14:creationId xmlns:p14="http://schemas.microsoft.com/office/powerpoint/2010/main" val="195846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E28C-C19D-4218-A633-9A79608EE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AF672A-183C-4742-9A60-DF780B644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0CFB26-CB22-435B-81CC-C6429BE3B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58DD2-98AB-4075-9DC5-51C91C88A86D}"/>
              </a:ext>
            </a:extLst>
          </p:cNvPr>
          <p:cNvSpPr>
            <a:spLocks noGrp="1"/>
          </p:cNvSpPr>
          <p:nvPr>
            <p:ph type="dt" sz="half" idx="10"/>
          </p:nvPr>
        </p:nvSpPr>
        <p:spPr/>
        <p:txBody>
          <a:bodyPr/>
          <a:lstStyle/>
          <a:p>
            <a:fld id="{D404721F-9170-4D62-8A98-2537F5109F6E}" type="datetimeFigureOut">
              <a:rPr lang="en-IN" smtClean="0"/>
              <a:t>11-11-2022</a:t>
            </a:fld>
            <a:endParaRPr lang="en-IN"/>
          </a:p>
        </p:txBody>
      </p:sp>
      <p:sp>
        <p:nvSpPr>
          <p:cNvPr id="6" name="Footer Placeholder 5">
            <a:extLst>
              <a:ext uri="{FF2B5EF4-FFF2-40B4-BE49-F238E27FC236}">
                <a16:creationId xmlns:a16="http://schemas.microsoft.com/office/drawing/2014/main" id="{D0BC564C-F4AC-4574-8D37-51126126B2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EF2856-936A-4D19-8B3A-17311FD76306}"/>
              </a:ext>
            </a:extLst>
          </p:cNvPr>
          <p:cNvSpPr>
            <a:spLocks noGrp="1"/>
          </p:cNvSpPr>
          <p:nvPr>
            <p:ph type="sldNum" sz="quarter" idx="12"/>
          </p:nvPr>
        </p:nvSpPr>
        <p:spPr/>
        <p:txBody>
          <a:bodyPr/>
          <a:lstStyle/>
          <a:p>
            <a:fld id="{7726C419-D4C9-4BE5-8A38-FE2CAFB737E0}" type="slidenum">
              <a:rPr lang="en-IN" smtClean="0"/>
              <a:t>‹#›</a:t>
            </a:fld>
            <a:endParaRPr lang="en-IN"/>
          </a:p>
        </p:txBody>
      </p:sp>
    </p:spTree>
    <p:extLst>
      <p:ext uri="{BB962C8B-B14F-4D97-AF65-F5344CB8AC3E}">
        <p14:creationId xmlns:p14="http://schemas.microsoft.com/office/powerpoint/2010/main" val="284473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4B0E5-36C4-4118-A485-4D35B61F4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0D65C2-E582-4D81-9804-C8C8027C6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3E7687-E2D0-4B13-BE1E-36D29C10E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4721F-9170-4D62-8A98-2537F5109F6E}" type="datetimeFigureOut">
              <a:rPr lang="en-IN" smtClean="0"/>
              <a:t>11-11-2022</a:t>
            </a:fld>
            <a:endParaRPr lang="en-IN"/>
          </a:p>
        </p:txBody>
      </p:sp>
      <p:sp>
        <p:nvSpPr>
          <p:cNvPr id="5" name="Footer Placeholder 4">
            <a:extLst>
              <a:ext uri="{FF2B5EF4-FFF2-40B4-BE49-F238E27FC236}">
                <a16:creationId xmlns:a16="http://schemas.microsoft.com/office/drawing/2014/main" id="{EF639919-DBCB-4D6A-8209-DFDF10322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CB9249-8E3F-4EE4-8195-C28A05CA8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6C419-D4C9-4BE5-8A38-FE2CAFB737E0}" type="slidenum">
              <a:rPr lang="en-IN" smtClean="0"/>
              <a:t>‹#›</a:t>
            </a:fld>
            <a:endParaRPr lang="en-IN"/>
          </a:p>
        </p:txBody>
      </p:sp>
    </p:spTree>
    <p:extLst>
      <p:ext uri="{BB962C8B-B14F-4D97-AF65-F5344CB8AC3E}">
        <p14:creationId xmlns:p14="http://schemas.microsoft.com/office/powerpoint/2010/main" val="2155966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010D-0C05-42E6-BD73-7857F1933164}"/>
              </a:ext>
            </a:extLst>
          </p:cNvPr>
          <p:cNvSpPr>
            <a:spLocks noGrp="1"/>
          </p:cNvSpPr>
          <p:nvPr>
            <p:ph type="ctrTitle"/>
          </p:nvPr>
        </p:nvSpPr>
        <p:spPr>
          <a:xfrm>
            <a:off x="1076960" y="1122363"/>
            <a:ext cx="9591040" cy="1092517"/>
          </a:xfrm>
        </p:spPr>
        <p:txBody>
          <a:bodyPr>
            <a:normAutofit/>
          </a:bodyPr>
          <a:lstStyle/>
          <a:p>
            <a:r>
              <a:rPr lang="en-IN" dirty="0"/>
              <a:t>Amazon EBS Quiz</a:t>
            </a:r>
          </a:p>
        </p:txBody>
      </p:sp>
    </p:spTree>
    <p:extLst>
      <p:ext uri="{BB962C8B-B14F-4D97-AF65-F5344CB8AC3E}">
        <p14:creationId xmlns:p14="http://schemas.microsoft.com/office/powerpoint/2010/main" val="1802271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82B2B-C317-48DF-AD6C-3A6A3E8B17DA}"/>
              </a:ext>
            </a:extLst>
          </p:cNvPr>
          <p:cNvSpPr>
            <a:spLocks noGrp="1"/>
          </p:cNvSpPr>
          <p:nvPr>
            <p:ph type="title"/>
          </p:nvPr>
        </p:nvSpPr>
        <p:spPr/>
        <p:txBody>
          <a:bodyPr/>
          <a:lstStyle/>
          <a:p>
            <a:r>
              <a:rPr lang="en-US" b="0" i="0" dirty="0">
                <a:solidFill>
                  <a:srgbClr val="1C1D1F"/>
                </a:solidFill>
                <a:effectLst/>
                <a:latin typeface="sf pro text"/>
              </a:rPr>
              <a:t>EBS encryption is</a:t>
            </a:r>
            <a:endParaRPr lang="en-IN" dirty="0"/>
          </a:p>
        </p:txBody>
      </p:sp>
      <p:sp>
        <p:nvSpPr>
          <p:cNvPr id="3" name="Content Placeholder 2">
            <a:extLst>
              <a:ext uri="{FF2B5EF4-FFF2-40B4-BE49-F238E27FC236}">
                <a16:creationId xmlns:a16="http://schemas.microsoft.com/office/drawing/2014/main" id="{184B4B23-2930-4638-B3B9-1374FBD854D9}"/>
              </a:ext>
            </a:extLst>
          </p:cNvPr>
          <p:cNvSpPr>
            <a:spLocks noGrp="1"/>
          </p:cNvSpPr>
          <p:nvPr>
            <p:ph idx="1"/>
          </p:nvPr>
        </p:nvSpPr>
        <p:spPr/>
        <p:txBody>
          <a:bodyPr/>
          <a:lstStyle/>
          <a:p>
            <a:pPr marL="0" indent="0" algn="l">
              <a:lnSpc>
                <a:spcPct val="150000"/>
              </a:lnSpc>
              <a:buNone/>
            </a:pPr>
            <a:r>
              <a:rPr lang="en-US" b="0" i="0" dirty="0">
                <a:solidFill>
                  <a:srgbClr val="1C1D1F"/>
                </a:solidFill>
                <a:effectLst/>
                <a:latin typeface="sf pro text"/>
              </a:rPr>
              <a:t>1. Enabled by default on all EBS volumes   </a:t>
            </a:r>
          </a:p>
          <a:p>
            <a:pPr marL="0" indent="0" algn="l">
              <a:lnSpc>
                <a:spcPct val="150000"/>
              </a:lnSpc>
              <a:buNone/>
            </a:pPr>
            <a:r>
              <a:rPr lang="en-US" b="0" i="0" dirty="0">
                <a:solidFill>
                  <a:srgbClr val="1C1D1F"/>
                </a:solidFill>
                <a:effectLst/>
                <a:latin typeface="sf pro text"/>
              </a:rPr>
              <a:t>2. Supported on all EC2 instance types   </a:t>
            </a:r>
          </a:p>
          <a:p>
            <a:pPr marL="0" indent="0" algn="l">
              <a:lnSpc>
                <a:spcPct val="150000"/>
              </a:lnSpc>
              <a:buNone/>
            </a:pPr>
            <a:r>
              <a:rPr lang="en-US" b="0" i="0" dirty="0">
                <a:solidFill>
                  <a:srgbClr val="1C1D1F"/>
                </a:solidFill>
                <a:effectLst/>
                <a:latin typeface="sf pro text"/>
              </a:rPr>
              <a:t>3. Supported on all EBS volumes types   </a:t>
            </a:r>
          </a:p>
          <a:p>
            <a:pPr marL="0" indent="0" algn="l">
              <a:lnSpc>
                <a:spcPct val="150000"/>
              </a:lnSpc>
              <a:buNone/>
            </a:pPr>
            <a:r>
              <a:rPr lang="en-US" b="0" i="0" dirty="0">
                <a:solidFill>
                  <a:srgbClr val="1C1D1F"/>
                </a:solidFill>
                <a:effectLst/>
                <a:latin typeface="sf pro text"/>
              </a:rPr>
              <a:t>4. Supported only by EBS snapshots   </a:t>
            </a:r>
          </a:p>
          <a:p>
            <a:endParaRPr lang="en-IN" dirty="0"/>
          </a:p>
        </p:txBody>
      </p:sp>
    </p:spTree>
    <p:extLst>
      <p:ext uri="{BB962C8B-B14F-4D97-AF65-F5344CB8AC3E}">
        <p14:creationId xmlns:p14="http://schemas.microsoft.com/office/powerpoint/2010/main" val="248754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82B2B-C317-48DF-AD6C-3A6A3E8B17DA}"/>
              </a:ext>
            </a:extLst>
          </p:cNvPr>
          <p:cNvSpPr>
            <a:spLocks noGrp="1"/>
          </p:cNvSpPr>
          <p:nvPr>
            <p:ph type="title"/>
          </p:nvPr>
        </p:nvSpPr>
        <p:spPr/>
        <p:txBody>
          <a:bodyPr/>
          <a:lstStyle/>
          <a:p>
            <a:r>
              <a:rPr lang="en-US" b="0" i="0" dirty="0">
                <a:solidFill>
                  <a:srgbClr val="1C1D1F"/>
                </a:solidFill>
                <a:effectLst/>
                <a:latin typeface="sf pro text"/>
              </a:rPr>
              <a:t>EBS encryption is</a:t>
            </a:r>
            <a:endParaRPr lang="en-IN" dirty="0"/>
          </a:p>
        </p:txBody>
      </p:sp>
      <p:sp>
        <p:nvSpPr>
          <p:cNvPr id="3" name="Content Placeholder 2">
            <a:extLst>
              <a:ext uri="{FF2B5EF4-FFF2-40B4-BE49-F238E27FC236}">
                <a16:creationId xmlns:a16="http://schemas.microsoft.com/office/drawing/2014/main" id="{184B4B23-2930-4638-B3B9-1374FBD854D9}"/>
              </a:ext>
            </a:extLst>
          </p:cNvPr>
          <p:cNvSpPr>
            <a:spLocks noGrp="1"/>
          </p:cNvSpPr>
          <p:nvPr>
            <p:ph idx="1"/>
          </p:nvPr>
        </p:nvSpPr>
        <p:spPr/>
        <p:txBody>
          <a:bodyPr/>
          <a:lstStyle/>
          <a:p>
            <a:pPr marL="0" indent="0" algn="l">
              <a:lnSpc>
                <a:spcPct val="150000"/>
              </a:lnSpc>
              <a:buNone/>
            </a:pPr>
            <a:r>
              <a:rPr lang="en-US" b="0" i="0" dirty="0">
                <a:solidFill>
                  <a:srgbClr val="1C1D1F"/>
                </a:solidFill>
                <a:effectLst/>
                <a:latin typeface="sf pro text"/>
              </a:rPr>
              <a:t>1. Enabled by default on all EBS volumes   </a:t>
            </a:r>
          </a:p>
          <a:p>
            <a:pPr marL="0" indent="0" algn="l">
              <a:lnSpc>
                <a:spcPct val="150000"/>
              </a:lnSpc>
              <a:buNone/>
            </a:pPr>
            <a:r>
              <a:rPr lang="en-US" b="0" i="0" dirty="0">
                <a:solidFill>
                  <a:srgbClr val="1C1D1F"/>
                </a:solidFill>
                <a:effectLst/>
                <a:latin typeface="sf pro text"/>
              </a:rPr>
              <a:t>2. Supported on all EC2 instance types   </a:t>
            </a:r>
          </a:p>
          <a:p>
            <a:pPr marL="0" indent="0" algn="l">
              <a:lnSpc>
                <a:spcPct val="150000"/>
              </a:lnSpc>
              <a:buNone/>
            </a:pPr>
            <a:r>
              <a:rPr lang="en-US" b="1" i="0" dirty="0">
                <a:solidFill>
                  <a:srgbClr val="00B0F0"/>
                </a:solidFill>
                <a:effectLst/>
                <a:latin typeface="sf pro text"/>
              </a:rPr>
              <a:t>3. Supported on all EBS volumes types   </a:t>
            </a:r>
          </a:p>
          <a:p>
            <a:pPr marL="0" indent="0" algn="l">
              <a:lnSpc>
                <a:spcPct val="150000"/>
              </a:lnSpc>
              <a:buNone/>
            </a:pPr>
            <a:r>
              <a:rPr lang="en-US" b="0" i="0" dirty="0">
                <a:solidFill>
                  <a:srgbClr val="1C1D1F"/>
                </a:solidFill>
                <a:effectLst/>
                <a:latin typeface="sf pro text"/>
              </a:rPr>
              <a:t>4. Supported only by EBS snapshots   </a:t>
            </a:r>
          </a:p>
          <a:p>
            <a:endParaRPr lang="en-IN" dirty="0"/>
          </a:p>
        </p:txBody>
      </p:sp>
    </p:spTree>
    <p:extLst>
      <p:ext uri="{BB962C8B-B14F-4D97-AF65-F5344CB8AC3E}">
        <p14:creationId xmlns:p14="http://schemas.microsoft.com/office/powerpoint/2010/main" val="163747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B112-F55A-4291-99FC-757EC6852DE4}"/>
              </a:ext>
            </a:extLst>
          </p:cNvPr>
          <p:cNvSpPr>
            <a:spLocks noGrp="1"/>
          </p:cNvSpPr>
          <p:nvPr>
            <p:ph type="title"/>
          </p:nvPr>
        </p:nvSpPr>
        <p:spPr>
          <a:xfrm>
            <a:off x="838200" y="365125"/>
            <a:ext cx="10515600" cy="2174875"/>
          </a:xfrm>
        </p:spPr>
        <p:txBody>
          <a:bodyPr>
            <a:noAutofit/>
          </a:bodyPr>
          <a:lstStyle/>
          <a:p>
            <a:r>
              <a:rPr lang="en-US" sz="3600" b="0" i="0" dirty="0">
                <a:solidFill>
                  <a:srgbClr val="1C1D1F"/>
                </a:solidFill>
                <a:effectLst/>
                <a:latin typeface="sf pro text"/>
              </a:rPr>
              <a:t>You have an EBS volume that is the root volume of an EC2 instance, and you want to take a snapshot, how can you do this while ensuring consistency between EBS volume and snapshots?</a:t>
            </a:r>
            <a:endParaRPr lang="en-IN" sz="3600" dirty="0"/>
          </a:p>
        </p:txBody>
      </p:sp>
      <p:sp>
        <p:nvSpPr>
          <p:cNvPr id="3" name="Content Placeholder 2">
            <a:extLst>
              <a:ext uri="{FF2B5EF4-FFF2-40B4-BE49-F238E27FC236}">
                <a16:creationId xmlns:a16="http://schemas.microsoft.com/office/drawing/2014/main" id="{7DEEA7DF-45BD-41F6-B756-AFCB37D19606}"/>
              </a:ext>
            </a:extLst>
          </p:cNvPr>
          <p:cNvSpPr>
            <a:spLocks noGrp="1"/>
          </p:cNvSpPr>
          <p:nvPr>
            <p:ph idx="1"/>
          </p:nvPr>
        </p:nvSpPr>
        <p:spPr>
          <a:xfrm>
            <a:off x="838200" y="2895599"/>
            <a:ext cx="10515600" cy="3830321"/>
          </a:xfrm>
        </p:spPr>
        <p:txBody>
          <a:bodyPr>
            <a:normAutofit fontScale="92500"/>
          </a:bodyPr>
          <a:lstStyle/>
          <a:p>
            <a:pPr algn="l">
              <a:lnSpc>
                <a:spcPct val="150000"/>
              </a:lnSpc>
            </a:pPr>
            <a:r>
              <a:rPr lang="en-US" b="0" i="0" dirty="0">
                <a:solidFill>
                  <a:srgbClr val="1C1D1F"/>
                </a:solidFill>
                <a:effectLst/>
                <a:latin typeface="sf pro text"/>
              </a:rPr>
              <a:t>You can take the snapshot while the EC2 instance is running     </a:t>
            </a:r>
          </a:p>
          <a:p>
            <a:pPr algn="l">
              <a:lnSpc>
                <a:spcPct val="150000"/>
              </a:lnSpc>
            </a:pPr>
            <a:r>
              <a:rPr lang="en-US" b="0" i="0" dirty="0">
                <a:solidFill>
                  <a:srgbClr val="1C1D1F"/>
                </a:solidFill>
                <a:effectLst/>
                <a:latin typeface="sf pro text"/>
              </a:rPr>
              <a:t>You must stop the instance, then take the snapshot   </a:t>
            </a:r>
          </a:p>
          <a:p>
            <a:pPr algn="l">
              <a:lnSpc>
                <a:spcPct val="150000"/>
              </a:lnSpc>
            </a:pPr>
            <a:r>
              <a:rPr lang="en-US" b="0" i="0" dirty="0">
                <a:solidFill>
                  <a:srgbClr val="1C1D1F"/>
                </a:solidFill>
                <a:effectLst/>
                <a:latin typeface="sf pro text"/>
              </a:rPr>
              <a:t>You can’t take a snapshot of a EBS that is an EC2 instance boot volume     </a:t>
            </a:r>
          </a:p>
          <a:p>
            <a:pPr algn="l">
              <a:lnSpc>
                <a:spcPct val="150000"/>
              </a:lnSpc>
            </a:pPr>
            <a:r>
              <a:rPr lang="en-US" b="0" i="0" dirty="0">
                <a:solidFill>
                  <a:srgbClr val="1C1D1F"/>
                </a:solidFill>
                <a:effectLst/>
                <a:latin typeface="sf pro text"/>
              </a:rPr>
              <a:t>AWS will automatically take these snapshots during maintenance windows  </a:t>
            </a:r>
          </a:p>
          <a:p>
            <a:endParaRPr lang="en-IN" dirty="0"/>
          </a:p>
        </p:txBody>
      </p:sp>
    </p:spTree>
    <p:extLst>
      <p:ext uri="{BB962C8B-B14F-4D97-AF65-F5344CB8AC3E}">
        <p14:creationId xmlns:p14="http://schemas.microsoft.com/office/powerpoint/2010/main" val="322007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B112-F55A-4291-99FC-757EC6852DE4}"/>
              </a:ext>
            </a:extLst>
          </p:cNvPr>
          <p:cNvSpPr>
            <a:spLocks noGrp="1"/>
          </p:cNvSpPr>
          <p:nvPr>
            <p:ph type="title"/>
          </p:nvPr>
        </p:nvSpPr>
        <p:spPr>
          <a:xfrm>
            <a:off x="838200" y="365125"/>
            <a:ext cx="10515600" cy="2174875"/>
          </a:xfrm>
        </p:spPr>
        <p:txBody>
          <a:bodyPr>
            <a:noAutofit/>
          </a:bodyPr>
          <a:lstStyle/>
          <a:p>
            <a:r>
              <a:rPr lang="en-US" sz="3600" b="0" i="0" dirty="0">
                <a:solidFill>
                  <a:srgbClr val="1C1D1F"/>
                </a:solidFill>
                <a:effectLst/>
                <a:latin typeface="sf pro text"/>
              </a:rPr>
              <a:t>You have an EBS volume that is the root volume of an EC2 instance, and you want to take a snapshot, how can you do this while ensuring consistency between EBS volume and snapshots?</a:t>
            </a:r>
            <a:endParaRPr lang="en-IN" sz="3600" dirty="0"/>
          </a:p>
        </p:txBody>
      </p:sp>
      <p:sp>
        <p:nvSpPr>
          <p:cNvPr id="3" name="Content Placeholder 2">
            <a:extLst>
              <a:ext uri="{FF2B5EF4-FFF2-40B4-BE49-F238E27FC236}">
                <a16:creationId xmlns:a16="http://schemas.microsoft.com/office/drawing/2014/main" id="{7DEEA7DF-45BD-41F6-B756-AFCB37D19606}"/>
              </a:ext>
            </a:extLst>
          </p:cNvPr>
          <p:cNvSpPr>
            <a:spLocks noGrp="1"/>
          </p:cNvSpPr>
          <p:nvPr>
            <p:ph idx="1"/>
          </p:nvPr>
        </p:nvSpPr>
        <p:spPr>
          <a:xfrm>
            <a:off x="838200" y="2895599"/>
            <a:ext cx="10515600" cy="3799841"/>
          </a:xfrm>
        </p:spPr>
        <p:txBody>
          <a:bodyPr>
            <a:normAutofit fontScale="92500"/>
          </a:bodyPr>
          <a:lstStyle/>
          <a:p>
            <a:pPr algn="l">
              <a:lnSpc>
                <a:spcPct val="150000"/>
              </a:lnSpc>
            </a:pPr>
            <a:r>
              <a:rPr lang="en-US" b="0" i="0" dirty="0">
                <a:solidFill>
                  <a:srgbClr val="1C1D1F"/>
                </a:solidFill>
                <a:effectLst/>
                <a:latin typeface="sf pro text"/>
              </a:rPr>
              <a:t>You can take the snapshot while the EC2 instance is running     </a:t>
            </a:r>
          </a:p>
          <a:p>
            <a:pPr algn="l">
              <a:lnSpc>
                <a:spcPct val="150000"/>
              </a:lnSpc>
            </a:pPr>
            <a:r>
              <a:rPr lang="en-US" b="1" i="0" dirty="0">
                <a:solidFill>
                  <a:srgbClr val="00B0F0"/>
                </a:solidFill>
                <a:effectLst/>
                <a:latin typeface="sf pro text"/>
              </a:rPr>
              <a:t>You must stop the instance, then take the snapshot   </a:t>
            </a:r>
          </a:p>
          <a:p>
            <a:pPr algn="l">
              <a:lnSpc>
                <a:spcPct val="150000"/>
              </a:lnSpc>
            </a:pPr>
            <a:r>
              <a:rPr lang="en-US" b="0" i="0" dirty="0">
                <a:solidFill>
                  <a:srgbClr val="1C1D1F"/>
                </a:solidFill>
                <a:effectLst/>
                <a:latin typeface="sf pro text"/>
              </a:rPr>
              <a:t>You can’t take a snapshot of a EBS that is an EC2 instance boot volume     </a:t>
            </a:r>
          </a:p>
          <a:p>
            <a:pPr algn="l">
              <a:lnSpc>
                <a:spcPct val="150000"/>
              </a:lnSpc>
            </a:pPr>
            <a:r>
              <a:rPr lang="en-US" b="0" i="0" dirty="0">
                <a:solidFill>
                  <a:srgbClr val="1C1D1F"/>
                </a:solidFill>
                <a:effectLst/>
                <a:latin typeface="sf pro text"/>
              </a:rPr>
              <a:t>AWS will automatically take these snapshots during maintenance windows  </a:t>
            </a:r>
          </a:p>
          <a:p>
            <a:endParaRPr lang="en-IN" dirty="0"/>
          </a:p>
        </p:txBody>
      </p:sp>
    </p:spTree>
    <p:extLst>
      <p:ext uri="{BB962C8B-B14F-4D97-AF65-F5344CB8AC3E}">
        <p14:creationId xmlns:p14="http://schemas.microsoft.com/office/powerpoint/2010/main" val="2809528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74AB-230E-4863-B4F7-6956D7B04232}"/>
              </a:ext>
            </a:extLst>
          </p:cNvPr>
          <p:cNvSpPr>
            <a:spLocks noGrp="1"/>
          </p:cNvSpPr>
          <p:nvPr>
            <p:ph type="title"/>
          </p:nvPr>
        </p:nvSpPr>
        <p:spPr>
          <a:xfrm>
            <a:off x="838200" y="365125"/>
            <a:ext cx="10515600" cy="2875915"/>
          </a:xfrm>
        </p:spPr>
        <p:txBody>
          <a:bodyPr>
            <a:noAutofit/>
          </a:bodyPr>
          <a:lstStyle/>
          <a:p>
            <a:r>
              <a:rPr lang="en-US" sz="3600" b="0" i="0" dirty="0">
                <a:solidFill>
                  <a:srgbClr val="666666"/>
                </a:solidFill>
                <a:effectLst/>
                <a:latin typeface="inherit"/>
              </a:rPr>
              <a:t>By default, EBS volumes that are created and attached to an instance at launch are deleted when that instance is terminated. You can modify this behavior by changing the value of a flag to false when you launch the instance.</a:t>
            </a:r>
            <a:br>
              <a:rPr lang="en-US" sz="3600" b="0" i="0" dirty="0">
                <a:solidFill>
                  <a:srgbClr val="666666"/>
                </a:solidFill>
                <a:effectLst/>
                <a:latin typeface="inherit"/>
              </a:rPr>
            </a:br>
            <a:endParaRPr lang="en-IN" sz="3600" dirty="0"/>
          </a:p>
        </p:txBody>
      </p:sp>
      <p:sp>
        <p:nvSpPr>
          <p:cNvPr id="3" name="Content Placeholder 2">
            <a:extLst>
              <a:ext uri="{FF2B5EF4-FFF2-40B4-BE49-F238E27FC236}">
                <a16:creationId xmlns:a16="http://schemas.microsoft.com/office/drawing/2014/main" id="{0C90F3C0-37F8-4719-80FA-51AB9272A752}"/>
              </a:ext>
            </a:extLst>
          </p:cNvPr>
          <p:cNvSpPr>
            <a:spLocks noGrp="1"/>
          </p:cNvSpPr>
          <p:nvPr>
            <p:ph idx="1"/>
          </p:nvPr>
        </p:nvSpPr>
        <p:spPr>
          <a:xfrm>
            <a:off x="838200" y="3241039"/>
            <a:ext cx="10515600" cy="2935923"/>
          </a:xfrm>
        </p:spPr>
        <p:txBody>
          <a:bodyPr/>
          <a:lstStyle/>
          <a:p>
            <a:pPr marL="742950" lvl="1" indent="-285750" algn="l" fontAlgn="base">
              <a:lnSpc>
                <a:spcPct val="150000"/>
              </a:lnSpc>
              <a:buFont typeface="+mj-lt"/>
              <a:buAutoNum type="arabicPeriod"/>
            </a:pPr>
            <a:r>
              <a:rPr lang="en-US" i="0" dirty="0" err="1">
                <a:solidFill>
                  <a:srgbClr val="666666"/>
                </a:solidFill>
                <a:effectLst/>
                <a:latin typeface="inherit"/>
              </a:rPr>
              <a:t>DeleteOnTermination</a:t>
            </a:r>
            <a:endParaRPr lang="en-US" i="0" dirty="0">
              <a:solidFill>
                <a:srgbClr val="666666"/>
              </a:solidFill>
              <a:effectLst/>
              <a:latin typeface="inherit"/>
            </a:endParaRPr>
          </a:p>
          <a:p>
            <a:pPr marL="742950" lvl="1" indent="-285750" algn="l" fontAlgn="base">
              <a:lnSpc>
                <a:spcPct val="150000"/>
              </a:lnSpc>
              <a:buFont typeface="+mj-lt"/>
              <a:buAutoNum type="arabicPeriod"/>
            </a:pPr>
            <a:r>
              <a:rPr lang="en-US" b="0" i="0" dirty="0" err="1">
                <a:solidFill>
                  <a:srgbClr val="666666"/>
                </a:solidFill>
                <a:effectLst/>
                <a:latin typeface="inherit"/>
              </a:rPr>
              <a:t>RemoveOnDeletion</a:t>
            </a:r>
            <a:endParaRPr lang="en-US" b="0" i="0" dirty="0">
              <a:solidFill>
                <a:srgbClr val="666666"/>
              </a:solidFill>
              <a:effectLst/>
              <a:latin typeface="inherit"/>
            </a:endParaRPr>
          </a:p>
          <a:p>
            <a:pPr marL="742950" lvl="1" indent="-285750" algn="l" fontAlgn="base">
              <a:lnSpc>
                <a:spcPct val="150000"/>
              </a:lnSpc>
              <a:buFont typeface="+mj-lt"/>
              <a:buAutoNum type="arabicPeriod"/>
            </a:pPr>
            <a:r>
              <a:rPr lang="en-US" b="0" i="0" dirty="0" err="1">
                <a:solidFill>
                  <a:srgbClr val="666666"/>
                </a:solidFill>
                <a:effectLst/>
                <a:latin typeface="inherit"/>
              </a:rPr>
              <a:t>RemoveOnTermination</a:t>
            </a:r>
            <a:endParaRPr lang="en-US" b="0" i="0" dirty="0">
              <a:solidFill>
                <a:srgbClr val="666666"/>
              </a:solidFill>
              <a:effectLst/>
              <a:latin typeface="inherit"/>
            </a:endParaRPr>
          </a:p>
          <a:p>
            <a:pPr marL="742950" lvl="1" indent="-285750" algn="l" fontAlgn="base">
              <a:lnSpc>
                <a:spcPct val="150000"/>
              </a:lnSpc>
              <a:buFont typeface="+mj-lt"/>
              <a:buAutoNum type="arabicPeriod"/>
            </a:pPr>
            <a:r>
              <a:rPr lang="en-US" b="0" i="0" dirty="0" err="1">
                <a:solidFill>
                  <a:srgbClr val="666666"/>
                </a:solidFill>
                <a:effectLst/>
                <a:latin typeface="inherit"/>
              </a:rPr>
              <a:t>TerminateOnDeletion</a:t>
            </a:r>
            <a:endParaRPr lang="en-US" b="0" i="0" dirty="0">
              <a:solidFill>
                <a:srgbClr val="666666"/>
              </a:solidFill>
              <a:effectLst/>
              <a:latin typeface="inherit"/>
            </a:endParaRPr>
          </a:p>
          <a:p>
            <a:endParaRPr lang="en-IN" dirty="0"/>
          </a:p>
        </p:txBody>
      </p:sp>
    </p:spTree>
    <p:extLst>
      <p:ext uri="{BB962C8B-B14F-4D97-AF65-F5344CB8AC3E}">
        <p14:creationId xmlns:p14="http://schemas.microsoft.com/office/powerpoint/2010/main" val="190534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74AB-230E-4863-B4F7-6956D7B04232}"/>
              </a:ext>
            </a:extLst>
          </p:cNvPr>
          <p:cNvSpPr>
            <a:spLocks noGrp="1"/>
          </p:cNvSpPr>
          <p:nvPr>
            <p:ph type="title"/>
          </p:nvPr>
        </p:nvSpPr>
        <p:spPr>
          <a:xfrm>
            <a:off x="838200" y="365125"/>
            <a:ext cx="10515600" cy="2875915"/>
          </a:xfrm>
        </p:spPr>
        <p:txBody>
          <a:bodyPr>
            <a:noAutofit/>
          </a:bodyPr>
          <a:lstStyle/>
          <a:p>
            <a:r>
              <a:rPr lang="en-US" sz="3600" b="0" i="0" dirty="0">
                <a:solidFill>
                  <a:srgbClr val="666666"/>
                </a:solidFill>
                <a:effectLst/>
                <a:latin typeface="inherit"/>
              </a:rPr>
              <a:t>By default, EBS volumes that are created and attached to an instance at launch are deleted when that instance is terminated. You can modify this behavior by changing the value of a flag to false when you launch the instance.</a:t>
            </a:r>
            <a:br>
              <a:rPr lang="en-US" sz="3600" b="0" i="0" dirty="0">
                <a:solidFill>
                  <a:srgbClr val="666666"/>
                </a:solidFill>
                <a:effectLst/>
                <a:latin typeface="inherit"/>
              </a:rPr>
            </a:br>
            <a:endParaRPr lang="en-IN" sz="3600" dirty="0"/>
          </a:p>
        </p:txBody>
      </p:sp>
      <p:sp>
        <p:nvSpPr>
          <p:cNvPr id="3" name="Content Placeholder 2">
            <a:extLst>
              <a:ext uri="{FF2B5EF4-FFF2-40B4-BE49-F238E27FC236}">
                <a16:creationId xmlns:a16="http://schemas.microsoft.com/office/drawing/2014/main" id="{0C90F3C0-37F8-4719-80FA-51AB9272A752}"/>
              </a:ext>
            </a:extLst>
          </p:cNvPr>
          <p:cNvSpPr>
            <a:spLocks noGrp="1"/>
          </p:cNvSpPr>
          <p:nvPr>
            <p:ph idx="1"/>
          </p:nvPr>
        </p:nvSpPr>
        <p:spPr>
          <a:xfrm>
            <a:off x="838200" y="3241039"/>
            <a:ext cx="10515600" cy="2935923"/>
          </a:xfrm>
        </p:spPr>
        <p:txBody>
          <a:bodyPr/>
          <a:lstStyle/>
          <a:p>
            <a:pPr marL="742950" lvl="1" indent="-285750" algn="l" fontAlgn="base">
              <a:lnSpc>
                <a:spcPct val="150000"/>
              </a:lnSpc>
              <a:buFont typeface="+mj-lt"/>
              <a:buAutoNum type="arabicPeriod"/>
            </a:pPr>
            <a:r>
              <a:rPr lang="en-US" b="1" i="0" dirty="0" err="1">
                <a:solidFill>
                  <a:srgbClr val="00B0F0"/>
                </a:solidFill>
                <a:effectLst/>
                <a:latin typeface="inherit"/>
              </a:rPr>
              <a:t>DeleteOnTermination</a:t>
            </a:r>
            <a:endParaRPr lang="en-US" b="1" i="0" dirty="0">
              <a:solidFill>
                <a:srgbClr val="00B0F0"/>
              </a:solidFill>
              <a:effectLst/>
              <a:latin typeface="inherit"/>
            </a:endParaRPr>
          </a:p>
          <a:p>
            <a:pPr marL="742950" lvl="1" indent="-285750" algn="l" fontAlgn="base">
              <a:lnSpc>
                <a:spcPct val="150000"/>
              </a:lnSpc>
              <a:buFont typeface="+mj-lt"/>
              <a:buAutoNum type="arabicPeriod"/>
            </a:pPr>
            <a:r>
              <a:rPr lang="en-US" b="0" i="0" dirty="0" err="1">
                <a:solidFill>
                  <a:srgbClr val="666666"/>
                </a:solidFill>
                <a:effectLst/>
                <a:latin typeface="inherit"/>
              </a:rPr>
              <a:t>RemoveOnDeletion</a:t>
            </a:r>
            <a:endParaRPr lang="en-US" b="0" i="0" dirty="0">
              <a:solidFill>
                <a:srgbClr val="666666"/>
              </a:solidFill>
              <a:effectLst/>
              <a:latin typeface="inherit"/>
            </a:endParaRPr>
          </a:p>
          <a:p>
            <a:pPr marL="742950" lvl="1" indent="-285750" algn="l" fontAlgn="base">
              <a:lnSpc>
                <a:spcPct val="150000"/>
              </a:lnSpc>
              <a:buFont typeface="+mj-lt"/>
              <a:buAutoNum type="arabicPeriod"/>
            </a:pPr>
            <a:r>
              <a:rPr lang="en-US" b="0" i="0" dirty="0" err="1">
                <a:solidFill>
                  <a:srgbClr val="666666"/>
                </a:solidFill>
                <a:effectLst/>
                <a:latin typeface="inherit"/>
              </a:rPr>
              <a:t>RemoveOnTermination</a:t>
            </a:r>
            <a:endParaRPr lang="en-US" b="0" i="0" dirty="0">
              <a:solidFill>
                <a:srgbClr val="666666"/>
              </a:solidFill>
              <a:effectLst/>
              <a:latin typeface="inherit"/>
            </a:endParaRPr>
          </a:p>
          <a:p>
            <a:pPr marL="742950" lvl="1" indent="-285750" algn="l" fontAlgn="base">
              <a:lnSpc>
                <a:spcPct val="150000"/>
              </a:lnSpc>
              <a:buFont typeface="+mj-lt"/>
              <a:buAutoNum type="arabicPeriod"/>
            </a:pPr>
            <a:r>
              <a:rPr lang="en-US" b="0" i="0" dirty="0" err="1">
                <a:solidFill>
                  <a:srgbClr val="666666"/>
                </a:solidFill>
                <a:effectLst/>
                <a:latin typeface="inherit"/>
              </a:rPr>
              <a:t>TerminateOnDeletion</a:t>
            </a:r>
            <a:endParaRPr lang="en-US" b="0" i="0" dirty="0">
              <a:solidFill>
                <a:srgbClr val="666666"/>
              </a:solidFill>
              <a:effectLst/>
              <a:latin typeface="inherit"/>
            </a:endParaRPr>
          </a:p>
          <a:p>
            <a:endParaRPr lang="en-IN" dirty="0"/>
          </a:p>
        </p:txBody>
      </p:sp>
    </p:spTree>
    <p:extLst>
      <p:ext uri="{BB962C8B-B14F-4D97-AF65-F5344CB8AC3E}">
        <p14:creationId xmlns:p14="http://schemas.microsoft.com/office/powerpoint/2010/main" val="215323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A9F9-75B5-4BCC-8997-752B73D91FA9}"/>
              </a:ext>
            </a:extLst>
          </p:cNvPr>
          <p:cNvSpPr>
            <a:spLocks noGrp="1"/>
          </p:cNvSpPr>
          <p:nvPr>
            <p:ph type="title"/>
          </p:nvPr>
        </p:nvSpPr>
        <p:spPr>
          <a:xfrm>
            <a:off x="838200" y="365125"/>
            <a:ext cx="10515600" cy="2070100"/>
          </a:xfrm>
        </p:spPr>
        <p:txBody>
          <a:bodyPr>
            <a:noAutofit/>
          </a:bodyPr>
          <a:lstStyle/>
          <a:p>
            <a:r>
              <a:rPr lang="en-US" sz="3600" b="0" i="0" dirty="0">
                <a:solidFill>
                  <a:srgbClr val="666666"/>
                </a:solidFill>
                <a:effectLst/>
                <a:latin typeface="inherit"/>
              </a:rPr>
              <a:t>A user is planning to use EBS for his DB requirement. The user already has an EC2 instance running in the VPC private subnet. How can the user attach the EBS volume to a running instance?</a:t>
            </a:r>
            <a:br>
              <a:rPr lang="en-US" sz="3600" b="0" i="0" dirty="0">
                <a:solidFill>
                  <a:srgbClr val="666666"/>
                </a:solidFill>
                <a:effectLst/>
                <a:latin typeface="inherit"/>
              </a:rPr>
            </a:br>
            <a:endParaRPr lang="en-IN" sz="3600" dirty="0"/>
          </a:p>
        </p:txBody>
      </p:sp>
      <p:sp>
        <p:nvSpPr>
          <p:cNvPr id="3" name="Content Placeholder 2">
            <a:extLst>
              <a:ext uri="{FF2B5EF4-FFF2-40B4-BE49-F238E27FC236}">
                <a16:creationId xmlns:a16="http://schemas.microsoft.com/office/drawing/2014/main" id="{318B59F7-EC0C-4875-AAF2-30040A732222}"/>
              </a:ext>
            </a:extLst>
          </p:cNvPr>
          <p:cNvSpPr>
            <a:spLocks noGrp="1"/>
          </p:cNvSpPr>
          <p:nvPr>
            <p:ph idx="1"/>
          </p:nvPr>
        </p:nvSpPr>
        <p:spPr>
          <a:xfrm>
            <a:off x="706120" y="2435225"/>
            <a:ext cx="10515600" cy="4331335"/>
          </a:xfrm>
        </p:spPr>
        <p:txBody>
          <a:bodyPr>
            <a:normAutofit fontScale="92500"/>
          </a:bodyPr>
          <a:lstStyle/>
          <a:p>
            <a:pPr marL="742950" lvl="1" indent="-285750" algn="l" fontAlgn="base">
              <a:lnSpc>
                <a:spcPct val="150000"/>
              </a:lnSpc>
              <a:buFont typeface="+mj-lt"/>
              <a:buAutoNum type="arabicPeriod"/>
            </a:pPr>
            <a:r>
              <a:rPr lang="en-US" b="0" i="0" dirty="0">
                <a:solidFill>
                  <a:srgbClr val="666666"/>
                </a:solidFill>
                <a:effectLst/>
                <a:latin typeface="inherit"/>
              </a:rPr>
              <a:t>The user must create EBS within the same VPC and then attach it to a running instance.</a:t>
            </a:r>
          </a:p>
          <a:p>
            <a:pPr marL="742950" lvl="1" indent="-285750" algn="l" fontAlgn="base">
              <a:lnSpc>
                <a:spcPct val="150000"/>
              </a:lnSpc>
              <a:buFont typeface="+mj-lt"/>
              <a:buAutoNum type="arabicPeriod"/>
            </a:pPr>
            <a:r>
              <a:rPr lang="en-US" i="0" dirty="0">
                <a:solidFill>
                  <a:srgbClr val="666666"/>
                </a:solidFill>
                <a:effectLst/>
                <a:latin typeface="inherit"/>
              </a:rPr>
              <a:t>The user can create EBS in the same zone as the subnet of instance and attach that EBS to instance. </a:t>
            </a:r>
          </a:p>
          <a:p>
            <a:pPr marL="742950" lvl="1" indent="-285750" algn="l" fontAlgn="base">
              <a:lnSpc>
                <a:spcPct val="150000"/>
              </a:lnSpc>
              <a:buFont typeface="+mj-lt"/>
              <a:buAutoNum type="arabicPeriod"/>
            </a:pPr>
            <a:r>
              <a:rPr lang="en-US" b="0" i="0" dirty="0">
                <a:solidFill>
                  <a:srgbClr val="666666"/>
                </a:solidFill>
                <a:effectLst/>
                <a:latin typeface="inherit"/>
              </a:rPr>
              <a:t>It is not possible to attach an EBS to an instance running in VPC until the instance is stopped.</a:t>
            </a:r>
          </a:p>
          <a:p>
            <a:pPr marL="742950" lvl="1" indent="-285750" algn="l" fontAlgn="base">
              <a:lnSpc>
                <a:spcPct val="150000"/>
              </a:lnSpc>
              <a:buFont typeface="+mj-lt"/>
              <a:buAutoNum type="arabicPeriod"/>
            </a:pPr>
            <a:r>
              <a:rPr lang="en-US" b="0" i="0" dirty="0">
                <a:solidFill>
                  <a:srgbClr val="666666"/>
                </a:solidFill>
                <a:effectLst/>
                <a:latin typeface="inherit"/>
              </a:rPr>
              <a:t>The user can specify the same subnet while creating EBS and then attach it to a running instance.</a:t>
            </a:r>
          </a:p>
          <a:p>
            <a:endParaRPr lang="en-IN" dirty="0"/>
          </a:p>
        </p:txBody>
      </p:sp>
    </p:spTree>
    <p:extLst>
      <p:ext uri="{BB962C8B-B14F-4D97-AF65-F5344CB8AC3E}">
        <p14:creationId xmlns:p14="http://schemas.microsoft.com/office/powerpoint/2010/main" val="2874781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A9F9-75B5-4BCC-8997-752B73D91FA9}"/>
              </a:ext>
            </a:extLst>
          </p:cNvPr>
          <p:cNvSpPr>
            <a:spLocks noGrp="1"/>
          </p:cNvSpPr>
          <p:nvPr>
            <p:ph type="title"/>
          </p:nvPr>
        </p:nvSpPr>
        <p:spPr>
          <a:xfrm>
            <a:off x="838200" y="365125"/>
            <a:ext cx="10515600" cy="2070100"/>
          </a:xfrm>
        </p:spPr>
        <p:txBody>
          <a:bodyPr>
            <a:noAutofit/>
          </a:bodyPr>
          <a:lstStyle/>
          <a:p>
            <a:r>
              <a:rPr lang="en-US" sz="3600" b="0" i="0" dirty="0">
                <a:solidFill>
                  <a:srgbClr val="666666"/>
                </a:solidFill>
                <a:effectLst/>
                <a:latin typeface="inherit"/>
              </a:rPr>
              <a:t>A user is planning to use EBS for his DB requirement. The user already has an EC2 instance running in the VPC private subnet. How can the user attach the EBS volume to a running instance?</a:t>
            </a:r>
            <a:br>
              <a:rPr lang="en-US" sz="3600" b="0" i="0" dirty="0">
                <a:solidFill>
                  <a:srgbClr val="666666"/>
                </a:solidFill>
                <a:effectLst/>
                <a:latin typeface="inherit"/>
              </a:rPr>
            </a:br>
            <a:endParaRPr lang="en-IN" sz="3600" dirty="0"/>
          </a:p>
        </p:txBody>
      </p:sp>
      <p:sp>
        <p:nvSpPr>
          <p:cNvPr id="3" name="Content Placeholder 2">
            <a:extLst>
              <a:ext uri="{FF2B5EF4-FFF2-40B4-BE49-F238E27FC236}">
                <a16:creationId xmlns:a16="http://schemas.microsoft.com/office/drawing/2014/main" id="{318B59F7-EC0C-4875-AAF2-30040A732222}"/>
              </a:ext>
            </a:extLst>
          </p:cNvPr>
          <p:cNvSpPr>
            <a:spLocks noGrp="1"/>
          </p:cNvSpPr>
          <p:nvPr>
            <p:ph idx="1"/>
          </p:nvPr>
        </p:nvSpPr>
        <p:spPr>
          <a:xfrm>
            <a:off x="706120" y="2435225"/>
            <a:ext cx="10515600" cy="4280535"/>
          </a:xfrm>
        </p:spPr>
        <p:txBody>
          <a:bodyPr>
            <a:normAutofit fontScale="92500" lnSpcReduction="10000"/>
          </a:bodyPr>
          <a:lstStyle/>
          <a:p>
            <a:pPr marL="742950" lvl="1" indent="-285750" algn="l" fontAlgn="base">
              <a:lnSpc>
                <a:spcPct val="150000"/>
              </a:lnSpc>
              <a:buFont typeface="+mj-lt"/>
              <a:buAutoNum type="arabicPeriod"/>
            </a:pPr>
            <a:r>
              <a:rPr lang="en-US" b="0" i="0" dirty="0">
                <a:solidFill>
                  <a:srgbClr val="666666"/>
                </a:solidFill>
                <a:effectLst/>
                <a:latin typeface="inherit"/>
              </a:rPr>
              <a:t>The user must create EBS within the same VPC and then attach it to a running instance.</a:t>
            </a:r>
          </a:p>
          <a:p>
            <a:pPr marL="742950" lvl="1" indent="-285750" algn="l" fontAlgn="base">
              <a:lnSpc>
                <a:spcPct val="150000"/>
              </a:lnSpc>
              <a:buFont typeface="+mj-lt"/>
              <a:buAutoNum type="arabicPeriod"/>
            </a:pPr>
            <a:r>
              <a:rPr lang="en-US" b="1" i="0" dirty="0">
                <a:solidFill>
                  <a:srgbClr val="00B0F0"/>
                </a:solidFill>
                <a:effectLst/>
                <a:latin typeface="inherit"/>
              </a:rPr>
              <a:t>The user can create EBS in the same zone as the subnet of instance and attach that EBS to instance. </a:t>
            </a:r>
            <a:endParaRPr lang="en-US" b="0" i="0" dirty="0">
              <a:solidFill>
                <a:srgbClr val="00B0F0"/>
              </a:solidFill>
              <a:effectLst/>
              <a:latin typeface="inherit"/>
            </a:endParaRPr>
          </a:p>
          <a:p>
            <a:pPr marL="742950" lvl="1" indent="-285750" algn="l" fontAlgn="base">
              <a:lnSpc>
                <a:spcPct val="150000"/>
              </a:lnSpc>
              <a:buFont typeface="+mj-lt"/>
              <a:buAutoNum type="arabicPeriod"/>
            </a:pPr>
            <a:r>
              <a:rPr lang="en-US" b="0" i="0" dirty="0">
                <a:solidFill>
                  <a:srgbClr val="666666"/>
                </a:solidFill>
                <a:effectLst/>
                <a:latin typeface="inherit"/>
              </a:rPr>
              <a:t>It is not possible to attach an EBS to an instance running in VPC until the instance is stopped.</a:t>
            </a:r>
          </a:p>
          <a:p>
            <a:pPr marL="742950" lvl="1" indent="-285750" algn="l" fontAlgn="base">
              <a:lnSpc>
                <a:spcPct val="150000"/>
              </a:lnSpc>
              <a:buFont typeface="+mj-lt"/>
              <a:buAutoNum type="arabicPeriod"/>
            </a:pPr>
            <a:r>
              <a:rPr lang="en-US" b="0" i="0" dirty="0">
                <a:solidFill>
                  <a:srgbClr val="666666"/>
                </a:solidFill>
                <a:effectLst/>
                <a:latin typeface="inherit"/>
              </a:rPr>
              <a:t>The user can specify the same subnet while creating EBS and then attach it to a running instance.</a:t>
            </a:r>
          </a:p>
          <a:p>
            <a:endParaRPr lang="en-IN" dirty="0"/>
          </a:p>
        </p:txBody>
      </p:sp>
    </p:spTree>
    <p:extLst>
      <p:ext uri="{BB962C8B-B14F-4D97-AF65-F5344CB8AC3E}">
        <p14:creationId xmlns:p14="http://schemas.microsoft.com/office/powerpoint/2010/main" val="2523324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53D7-26E6-4655-AAD6-E8F796B7464B}"/>
              </a:ext>
            </a:extLst>
          </p:cNvPr>
          <p:cNvSpPr>
            <a:spLocks noGrp="1"/>
          </p:cNvSpPr>
          <p:nvPr>
            <p:ph type="title"/>
          </p:nvPr>
        </p:nvSpPr>
        <p:spPr/>
        <p:txBody>
          <a:bodyPr>
            <a:normAutofit/>
          </a:bodyPr>
          <a:lstStyle/>
          <a:p>
            <a:r>
              <a:rPr lang="en-US" sz="3600" b="0" i="0" dirty="0">
                <a:solidFill>
                  <a:srgbClr val="666666"/>
                </a:solidFill>
                <a:effectLst/>
                <a:latin typeface="inherit"/>
              </a:rPr>
              <a:t>A user is using an EBS backed instance. Which of the below mentioned statements is true?</a:t>
            </a:r>
            <a:endParaRPr lang="en-IN" sz="3600" dirty="0"/>
          </a:p>
        </p:txBody>
      </p:sp>
      <p:sp>
        <p:nvSpPr>
          <p:cNvPr id="3" name="Content Placeholder 2">
            <a:extLst>
              <a:ext uri="{FF2B5EF4-FFF2-40B4-BE49-F238E27FC236}">
                <a16:creationId xmlns:a16="http://schemas.microsoft.com/office/drawing/2014/main" id="{7A1293DF-F0DF-468C-9335-F0F84AD2B801}"/>
              </a:ext>
            </a:extLst>
          </p:cNvPr>
          <p:cNvSpPr>
            <a:spLocks noGrp="1"/>
          </p:cNvSpPr>
          <p:nvPr>
            <p:ph idx="1"/>
          </p:nvPr>
        </p:nvSpPr>
        <p:spPr/>
        <p:txBody>
          <a:bodyPr/>
          <a:lstStyle/>
          <a:p>
            <a:pPr marL="742950" lvl="1" indent="-285750" algn="l" fontAlgn="base">
              <a:lnSpc>
                <a:spcPct val="150000"/>
              </a:lnSpc>
              <a:buFont typeface="+mj-lt"/>
              <a:buAutoNum type="arabicPeriod"/>
            </a:pPr>
            <a:r>
              <a:rPr lang="en-US" b="0" i="0" dirty="0">
                <a:solidFill>
                  <a:srgbClr val="666666"/>
                </a:solidFill>
                <a:effectLst/>
                <a:latin typeface="inherit"/>
              </a:rPr>
              <a:t>The user will be charged for volume and instance only when the instance is running</a:t>
            </a:r>
          </a:p>
          <a:p>
            <a:pPr marL="742950" lvl="1" indent="-285750" algn="l" fontAlgn="base">
              <a:lnSpc>
                <a:spcPct val="150000"/>
              </a:lnSpc>
              <a:buFont typeface="+mj-lt"/>
              <a:buAutoNum type="arabicPeriod"/>
            </a:pPr>
            <a:r>
              <a:rPr lang="en-US" i="0" dirty="0">
                <a:solidFill>
                  <a:srgbClr val="666666"/>
                </a:solidFill>
                <a:effectLst/>
                <a:latin typeface="inherit"/>
              </a:rPr>
              <a:t>The user will be charged for the volume even if the instance is stopped</a:t>
            </a:r>
          </a:p>
          <a:p>
            <a:pPr marL="742950" lvl="1" indent="-285750" algn="l" fontAlgn="base">
              <a:lnSpc>
                <a:spcPct val="150000"/>
              </a:lnSpc>
              <a:buFont typeface="+mj-lt"/>
              <a:buAutoNum type="arabicPeriod"/>
            </a:pPr>
            <a:r>
              <a:rPr lang="en-US" b="0" i="0" dirty="0">
                <a:solidFill>
                  <a:srgbClr val="666666"/>
                </a:solidFill>
                <a:effectLst/>
                <a:latin typeface="inherit"/>
              </a:rPr>
              <a:t>The user will be charged only for the instance running cost</a:t>
            </a:r>
          </a:p>
          <a:p>
            <a:pPr marL="742950" lvl="1" indent="-285750" algn="l" fontAlgn="base">
              <a:lnSpc>
                <a:spcPct val="150000"/>
              </a:lnSpc>
              <a:buFont typeface="+mj-lt"/>
              <a:buAutoNum type="arabicPeriod"/>
            </a:pPr>
            <a:r>
              <a:rPr lang="en-US" b="0" i="0" dirty="0">
                <a:solidFill>
                  <a:srgbClr val="666666"/>
                </a:solidFill>
                <a:effectLst/>
                <a:latin typeface="inherit"/>
              </a:rPr>
              <a:t>The user will not be charged for the volume if the instance is stopped</a:t>
            </a:r>
          </a:p>
          <a:p>
            <a:endParaRPr lang="en-IN" dirty="0"/>
          </a:p>
        </p:txBody>
      </p:sp>
    </p:spTree>
    <p:extLst>
      <p:ext uri="{BB962C8B-B14F-4D97-AF65-F5344CB8AC3E}">
        <p14:creationId xmlns:p14="http://schemas.microsoft.com/office/powerpoint/2010/main" val="508440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53D7-26E6-4655-AAD6-E8F796B7464B}"/>
              </a:ext>
            </a:extLst>
          </p:cNvPr>
          <p:cNvSpPr>
            <a:spLocks noGrp="1"/>
          </p:cNvSpPr>
          <p:nvPr>
            <p:ph type="title"/>
          </p:nvPr>
        </p:nvSpPr>
        <p:spPr/>
        <p:txBody>
          <a:bodyPr>
            <a:normAutofit/>
          </a:bodyPr>
          <a:lstStyle/>
          <a:p>
            <a:r>
              <a:rPr lang="en-US" sz="3600" b="0" i="0" dirty="0">
                <a:solidFill>
                  <a:srgbClr val="666666"/>
                </a:solidFill>
                <a:effectLst/>
                <a:latin typeface="inherit"/>
              </a:rPr>
              <a:t>A user is using an EBS backed instance. Which of the below mentioned statements is true?</a:t>
            </a:r>
            <a:endParaRPr lang="en-IN" sz="3600" dirty="0"/>
          </a:p>
        </p:txBody>
      </p:sp>
      <p:sp>
        <p:nvSpPr>
          <p:cNvPr id="3" name="Content Placeholder 2">
            <a:extLst>
              <a:ext uri="{FF2B5EF4-FFF2-40B4-BE49-F238E27FC236}">
                <a16:creationId xmlns:a16="http://schemas.microsoft.com/office/drawing/2014/main" id="{7A1293DF-F0DF-468C-9335-F0F84AD2B801}"/>
              </a:ext>
            </a:extLst>
          </p:cNvPr>
          <p:cNvSpPr>
            <a:spLocks noGrp="1"/>
          </p:cNvSpPr>
          <p:nvPr>
            <p:ph idx="1"/>
          </p:nvPr>
        </p:nvSpPr>
        <p:spPr/>
        <p:txBody>
          <a:bodyPr/>
          <a:lstStyle/>
          <a:p>
            <a:pPr marL="742950" lvl="1" indent="-285750" algn="l" fontAlgn="base">
              <a:lnSpc>
                <a:spcPct val="150000"/>
              </a:lnSpc>
              <a:buFont typeface="+mj-lt"/>
              <a:buAutoNum type="arabicPeriod"/>
            </a:pPr>
            <a:r>
              <a:rPr lang="en-US" b="0" i="0" dirty="0">
                <a:solidFill>
                  <a:srgbClr val="666666"/>
                </a:solidFill>
                <a:effectLst/>
                <a:latin typeface="inherit"/>
              </a:rPr>
              <a:t>The user will be charged for volume and instance only when the instance is running</a:t>
            </a:r>
          </a:p>
          <a:p>
            <a:pPr marL="742950" lvl="1" indent="-285750" algn="l" fontAlgn="base">
              <a:lnSpc>
                <a:spcPct val="150000"/>
              </a:lnSpc>
              <a:buFont typeface="+mj-lt"/>
              <a:buAutoNum type="arabicPeriod"/>
            </a:pPr>
            <a:r>
              <a:rPr lang="en-US" b="1" i="0" dirty="0">
                <a:solidFill>
                  <a:srgbClr val="00B0F0"/>
                </a:solidFill>
                <a:effectLst/>
                <a:latin typeface="inherit"/>
              </a:rPr>
              <a:t>The user will be charged for the volume even if the instance is stopped</a:t>
            </a:r>
            <a:endParaRPr lang="en-US" b="0" i="0" dirty="0">
              <a:solidFill>
                <a:srgbClr val="00B0F0"/>
              </a:solidFill>
              <a:effectLst/>
              <a:latin typeface="inherit"/>
            </a:endParaRPr>
          </a:p>
          <a:p>
            <a:pPr marL="742950" lvl="1" indent="-285750" algn="l" fontAlgn="base">
              <a:lnSpc>
                <a:spcPct val="150000"/>
              </a:lnSpc>
              <a:buFont typeface="+mj-lt"/>
              <a:buAutoNum type="arabicPeriod"/>
            </a:pPr>
            <a:r>
              <a:rPr lang="en-US" b="0" i="0" dirty="0">
                <a:solidFill>
                  <a:srgbClr val="666666"/>
                </a:solidFill>
                <a:effectLst/>
                <a:latin typeface="inherit"/>
              </a:rPr>
              <a:t>The user will be charged only for the instance running cost</a:t>
            </a:r>
          </a:p>
          <a:p>
            <a:pPr marL="742950" lvl="1" indent="-285750" algn="l" fontAlgn="base">
              <a:lnSpc>
                <a:spcPct val="150000"/>
              </a:lnSpc>
              <a:buFont typeface="+mj-lt"/>
              <a:buAutoNum type="arabicPeriod"/>
            </a:pPr>
            <a:r>
              <a:rPr lang="en-US" b="0" i="0" dirty="0">
                <a:solidFill>
                  <a:srgbClr val="666666"/>
                </a:solidFill>
                <a:effectLst/>
                <a:latin typeface="inherit"/>
              </a:rPr>
              <a:t>The user will not be charged for the volume if the instance is stopped</a:t>
            </a:r>
          </a:p>
          <a:p>
            <a:endParaRPr lang="en-IN" dirty="0"/>
          </a:p>
        </p:txBody>
      </p:sp>
    </p:spTree>
    <p:extLst>
      <p:ext uri="{BB962C8B-B14F-4D97-AF65-F5344CB8AC3E}">
        <p14:creationId xmlns:p14="http://schemas.microsoft.com/office/powerpoint/2010/main" val="112128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259E-CAEA-4AF8-9343-D389FC6E5586}"/>
              </a:ext>
            </a:extLst>
          </p:cNvPr>
          <p:cNvSpPr>
            <a:spLocks noGrp="1"/>
          </p:cNvSpPr>
          <p:nvPr>
            <p:ph type="title"/>
          </p:nvPr>
        </p:nvSpPr>
        <p:spPr/>
        <p:txBody>
          <a:bodyPr>
            <a:normAutofit/>
          </a:bodyPr>
          <a:lstStyle/>
          <a:p>
            <a:r>
              <a:rPr lang="en-US" sz="3600" b="0" i="0" dirty="0">
                <a:solidFill>
                  <a:srgbClr val="666666"/>
                </a:solidFill>
                <a:effectLst/>
                <a:latin typeface="inherit"/>
              </a:rPr>
              <a:t>Which is a durable, block-level storage volume that you can attach to a single, running Amazon EC2 instance</a:t>
            </a:r>
            <a:endParaRPr lang="en-IN" sz="3600" dirty="0"/>
          </a:p>
        </p:txBody>
      </p:sp>
      <p:sp>
        <p:nvSpPr>
          <p:cNvPr id="3" name="Content Placeholder 2">
            <a:extLst>
              <a:ext uri="{FF2B5EF4-FFF2-40B4-BE49-F238E27FC236}">
                <a16:creationId xmlns:a16="http://schemas.microsoft.com/office/drawing/2014/main" id="{627A2DAA-4FE5-42BD-9D64-F07833062CFD}"/>
              </a:ext>
            </a:extLst>
          </p:cNvPr>
          <p:cNvSpPr>
            <a:spLocks noGrp="1"/>
          </p:cNvSpPr>
          <p:nvPr>
            <p:ph idx="1"/>
          </p:nvPr>
        </p:nvSpPr>
        <p:spPr>
          <a:xfrm>
            <a:off x="838200" y="1825625"/>
            <a:ext cx="10515600" cy="3711575"/>
          </a:xfrm>
        </p:spPr>
        <p:txBody>
          <a:bodyPr>
            <a:normAutofit/>
          </a:bodyPr>
          <a:lstStyle/>
          <a:p>
            <a:pPr marL="742950" lvl="1" indent="-285750" algn="l" fontAlgn="base">
              <a:lnSpc>
                <a:spcPct val="150000"/>
              </a:lnSpc>
              <a:buFont typeface="+mj-lt"/>
              <a:buAutoNum type="arabicPeriod"/>
            </a:pPr>
            <a:r>
              <a:rPr lang="en-US" b="0" i="0" dirty="0">
                <a:solidFill>
                  <a:srgbClr val="666666"/>
                </a:solidFill>
                <a:effectLst/>
                <a:latin typeface="inherit"/>
              </a:rPr>
              <a:t>Amazon S3</a:t>
            </a:r>
          </a:p>
          <a:p>
            <a:pPr marL="742950" lvl="1" indent="-285750" algn="l" fontAlgn="base">
              <a:lnSpc>
                <a:spcPct val="150000"/>
              </a:lnSpc>
              <a:buFont typeface="+mj-lt"/>
              <a:buAutoNum type="arabicPeriod"/>
            </a:pPr>
            <a:r>
              <a:rPr lang="en-US" i="0" dirty="0">
                <a:solidFill>
                  <a:srgbClr val="666666"/>
                </a:solidFill>
                <a:effectLst/>
                <a:latin typeface="inherit"/>
              </a:rPr>
              <a:t>Amazon EBS</a:t>
            </a:r>
          </a:p>
          <a:p>
            <a:pPr marL="742950" lvl="1" indent="-285750" algn="l" fontAlgn="base">
              <a:lnSpc>
                <a:spcPct val="150000"/>
              </a:lnSpc>
              <a:buFont typeface="+mj-lt"/>
              <a:buAutoNum type="arabicPeriod"/>
            </a:pPr>
            <a:r>
              <a:rPr lang="en-US" dirty="0">
                <a:solidFill>
                  <a:srgbClr val="666666"/>
                </a:solidFill>
                <a:latin typeface="inherit"/>
              </a:rPr>
              <a:t>Amazon EFS</a:t>
            </a:r>
            <a:endParaRPr lang="en-US" b="0" i="0" dirty="0">
              <a:solidFill>
                <a:srgbClr val="666666"/>
              </a:solidFill>
              <a:effectLst/>
              <a:latin typeface="inherit"/>
            </a:endParaRPr>
          </a:p>
          <a:p>
            <a:pPr marL="742950" lvl="1" indent="-285750" algn="l" fontAlgn="base">
              <a:lnSpc>
                <a:spcPct val="150000"/>
              </a:lnSpc>
              <a:buFont typeface="+mj-lt"/>
              <a:buAutoNum type="arabicPeriod"/>
            </a:pPr>
            <a:r>
              <a:rPr lang="en-US" b="0" i="0" dirty="0">
                <a:solidFill>
                  <a:srgbClr val="666666"/>
                </a:solidFill>
                <a:effectLst/>
                <a:latin typeface="inherit"/>
              </a:rPr>
              <a:t>All of these</a:t>
            </a:r>
          </a:p>
          <a:p>
            <a:endParaRPr lang="en-IN" dirty="0"/>
          </a:p>
        </p:txBody>
      </p:sp>
    </p:spTree>
    <p:extLst>
      <p:ext uri="{BB962C8B-B14F-4D97-AF65-F5344CB8AC3E}">
        <p14:creationId xmlns:p14="http://schemas.microsoft.com/office/powerpoint/2010/main" val="3415081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D6A8-EBC9-4BCA-BF2B-5EED841DAD16}"/>
              </a:ext>
            </a:extLst>
          </p:cNvPr>
          <p:cNvSpPr>
            <a:spLocks noGrp="1"/>
          </p:cNvSpPr>
          <p:nvPr>
            <p:ph type="title"/>
          </p:nvPr>
        </p:nvSpPr>
        <p:spPr>
          <a:xfrm>
            <a:off x="838200" y="365125"/>
            <a:ext cx="10515600" cy="2134235"/>
          </a:xfrm>
        </p:spPr>
        <p:txBody>
          <a:bodyPr>
            <a:noAutofit/>
          </a:bodyPr>
          <a:lstStyle/>
          <a:p>
            <a:r>
              <a:rPr lang="en-US" sz="3600" b="0" i="0" dirty="0">
                <a:solidFill>
                  <a:srgbClr val="666666"/>
                </a:solidFill>
                <a:effectLst/>
                <a:latin typeface="inherit"/>
              </a:rPr>
              <a:t>An organization wants to move to Cloud. They are looking for a secure encrypted database storage option. Which of the below mentioned AWS functionalities helps them to achieve this?</a:t>
            </a:r>
            <a:endParaRPr lang="en-IN" sz="3600" dirty="0"/>
          </a:p>
        </p:txBody>
      </p:sp>
      <p:sp>
        <p:nvSpPr>
          <p:cNvPr id="3" name="Content Placeholder 2">
            <a:extLst>
              <a:ext uri="{FF2B5EF4-FFF2-40B4-BE49-F238E27FC236}">
                <a16:creationId xmlns:a16="http://schemas.microsoft.com/office/drawing/2014/main" id="{6A17AACD-FB91-4B1A-B85C-CD81EAB7C45B}"/>
              </a:ext>
            </a:extLst>
          </p:cNvPr>
          <p:cNvSpPr>
            <a:spLocks noGrp="1"/>
          </p:cNvSpPr>
          <p:nvPr>
            <p:ph idx="1"/>
          </p:nvPr>
        </p:nvSpPr>
        <p:spPr>
          <a:xfrm>
            <a:off x="670560" y="2672079"/>
            <a:ext cx="10683240" cy="3454401"/>
          </a:xfrm>
        </p:spPr>
        <p:txBody>
          <a:bodyPr>
            <a:normAutofit/>
          </a:bodyPr>
          <a:lstStyle/>
          <a:p>
            <a:pPr marL="742950" lvl="1" indent="-285750" algn="l" fontAlgn="base">
              <a:lnSpc>
                <a:spcPct val="150000"/>
              </a:lnSpc>
              <a:buFont typeface="+mj-lt"/>
              <a:buAutoNum type="arabicPeriod"/>
            </a:pPr>
            <a:r>
              <a:rPr lang="en-US" b="0" i="0" dirty="0">
                <a:solidFill>
                  <a:srgbClr val="666666"/>
                </a:solidFill>
                <a:effectLst/>
                <a:latin typeface="inherit"/>
              </a:rPr>
              <a:t>AWS MFA with EBS</a:t>
            </a:r>
          </a:p>
          <a:p>
            <a:pPr marL="742950" lvl="1" indent="-285750" algn="l" fontAlgn="base">
              <a:lnSpc>
                <a:spcPct val="150000"/>
              </a:lnSpc>
              <a:buFont typeface="+mj-lt"/>
              <a:buAutoNum type="arabicPeriod"/>
            </a:pPr>
            <a:r>
              <a:rPr lang="en-US" b="1" i="0" dirty="0">
                <a:solidFill>
                  <a:srgbClr val="666666"/>
                </a:solidFill>
                <a:effectLst/>
                <a:latin typeface="inherit"/>
              </a:rPr>
              <a:t>AWS EBS encryption</a:t>
            </a:r>
            <a:endParaRPr lang="en-US" b="0" i="0" dirty="0">
              <a:solidFill>
                <a:srgbClr val="666666"/>
              </a:solidFill>
              <a:effectLst/>
              <a:latin typeface="inherit"/>
            </a:endParaRPr>
          </a:p>
          <a:p>
            <a:pPr marL="742950" lvl="1" indent="-285750" algn="l" fontAlgn="base">
              <a:lnSpc>
                <a:spcPct val="150000"/>
              </a:lnSpc>
              <a:buFont typeface="+mj-lt"/>
              <a:buAutoNum type="arabicPeriod"/>
            </a:pPr>
            <a:r>
              <a:rPr lang="en-US" b="0" i="0" dirty="0">
                <a:solidFill>
                  <a:srgbClr val="666666"/>
                </a:solidFill>
                <a:effectLst/>
                <a:latin typeface="inherit"/>
              </a:rPr>
              <a:t>Multi-tier encryption with Redshift</a:t>
            </a:r>
          </a:p>
          <a:p>
            <a:pPr marL="742950" lvl="1" indent="-285750" algn="l" fontAlgn="base">
              <a:lnSpc>
                <a:spcPct val="150000"/>
              </a:lnSpc>
              <a:buFont typeface="+mj-lt"/>
              <a:buAutoNum type="arabicPeriod"/>
            </a:pPr>
            <a:r>
              <a:rPr lang="en-US" b="0" i="0" dirty="0">
                <a:solidFill>
                  <a:srgbClr val="666666"/>
                </a:solidFill>
                <a:effectLst/>
                <a:latin typeface="inherit"/>
              </a:rPr>
              <a:t>AWS S3 server-side storage</a:t>
            </a:r>
          </a:p>
          <a:p>
            <a:endParaRPr lang="en-IN" dirty="0"/>
          </a:p>
        </p:txBody>
      </p:sp>
    </p:spTree>
    <p:extLst>
      <p:ext uri="{BB962C8B-B14F-4D97-AF65-F5344CB8AC3E}">
        <p14:creationId xmlns:p14="http://schemas.microsoft.com/office/powerpoint/2010/main" val="1092095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D6A8-EBC9-4BCA-BF2B-5EED841DAD16}"/>
              </a:ext>
            </a:extLst>
          </p:cNvPr>
          <p:cNvSpPr>
            <a:spLocks noGrp="1"/>
          </p:cNvSpPr>
          <p:nvPr>
            <p:ph type="title"/>
          </p:nvPr>
        </p:nvSpPr>
        <p:spPr>
          <a:xfrm>
            <a:off x="838200" y="365125"/>
            <a:ext cx="10515600" cy="2134235"/>
          </a:xfrm>
        </p:spPr>
        <p:txBody>
          <a:bodyPr>
            <a:noAutofit/>
          </a:bodyPr>
          <a:lstStyle/>
          <a:p>
            <a:r>
              <a:rPr lang="en-US" sz="3600" b="0" i="0" dirty="0">
                <a:solidFill>
                  <a:srgbClr val="666666"/>
                </a:solidFill>
                <a:effectLst/>
                <a:latin typeface="inherit"/>
              </a:rPr>
              <a:t>An organization wants to move to Cloud. They are looking for a secure encrypted database storage option. Which of the below mentioned AWS functionalities helps them to achieve this?</a:t>
            </a:r>
            <a:endParaRPr lang="en-IN" sz="3600" dirty="0"/>
          </a:p>
        </p:txBody>
      </p:sp>
      <p:sp>
        <p:nvSpPr>
          <p:cNvPr id="3" name="Content Placeholder 2">
            <a:extLst>
              <a:ext uri="{FF2B5EF4-FFF2-40B4-BE49-F238E27FC236}">
                <a16:creationId xmlns:a16="http://schemas.microsoft.com/office/drawing/2014/main" id="{6A17AACD-FB91-4B1A-B85C-CD81EAB7C45B}"/>
              </a:ext>
            </a:extLst>
          </p:cNvPr>
          <p:cNvSpPr>
            <a:spLocks noGrp="1"/>
          </p:cNvSpPr>
          <p:nvPr>
            <p:ph idx="1"/>
          </p:nvPr>
        </p:nvSpPr>
        <p:spPr>
          <a:xfrm>
            <a:off x="670560" y="2672079"/>
            <a:ext cx="10683240" cy="3962401"/>
          </a:xfrm>
        </p:spPr>
        <p:txBody>
          <a:bodyPr/>
          <a:lstStyle/>
          <a:p>
            <a:pPr marL="742950" lvl="1" indent="-285750" algn="l" fontAlgn="base">
              <a:lnSpc>
                <a:spcPct val="150000"/>
              </a:lnSpc>
              <a:buFont typeface="+mj-lt"/>
              <a:buAutoNum type="arabicPeriod"/>
            </a:pPr>
            <a:r>
              <a:rPr lang="en-US" b="0" i="0" dirty="0">
                <a:solidFill>
                  <a:srgbClr val="666666"/>
                </a:solidFill>
                <a:effectLst/>
                <a:latin typeface="inherit"/>
              </a:rPr>
              <a:t>AWS MFA with EBS</a:t>
            </a:r>
          </a:p>
          <a:p>
            <a:pPr marL="742950" lvl="1" indent="-285750" algn="l" fontAlgn="base">
              <a:lnSpc>
                <a:spcPct val="150000"/>
              </a:lnSpc>
              <a:buFont typeface="+mj-lt"/>
              <a:buAutoNum type="arabicPeriod"/>
            </a:pPr>
            <a:r>
              <a:rPr lang="en-US" b="1" i="0" dirty="0">
                <a:solidFill>
                  <a:srgbClr val="00B0F0"/>
                </a:solidFill>
                <a:effectLst/>
                <a:latin typeface="inherit"/>
              </a:rPr>
              <a:t>AWS EBS encryption</a:t>
            </a:r>
            <a:endParaRPr lang="en-US" b="0" i="0" dirty="0">
              <a:solidFill>
                <a:srgbClr val="00B0F0"/>
              </a:solidFill>
              <a:effectLst/>
              <a:latin typeface="inherit"/>
            </a:endParaRPr>
          </a:p>
          <a:p>
            <a:pPr marL="742950" lvl="1" indent="-285750" algn="l" fontAlgn="base">
              <a:lnSpc>
                <a:spcPct val="150000"/>
              </a:lnSpc>
              <a:buFont typeface="+mj-lt"/>
              <a:buAutoNum type="arabicPeriod"/>
            </a:pPr>
            <a:r>
              <a:rPr lang="en-US" b="0" i="0" dirty="0">
                <a:solidFill>
                  <a:srgbClr val="666666"/>
                </a:solidFill>
                <a:effectLst/>
                <a:latin typeface="inherit"/>
              </a:rPr>
              <a:t>Multi-tier encryption with Redshift</a:t>
            </a:r>
          </a:p>
          <a:p>
            <a:pPr marL="742950" lvl="1" indent="-285750" algn="l" fontAlgn="base">
              <a:lnSpc>
                <a:spcPct val="150000"/>
              </a:lnSpc>
              <a:buFont typeface="+mj-lt"/>
              <a:buAutoNum type="arabicPeriod"/>
            </a:pPr>
            <a:r>
              <a:rPr lang="en-US" b="0" i="0" dirty="0">
                <a:solidFill>
                  <a:srgbClr val="666666"/>
                </a:solidFill>
                <a:effectLst/>
                <a:latin typeface="inherit"/>
              </a:rPr>
              <a:t>AWS S3 server-side storage</a:t>
            </a:r>
          </a:p>
          <a:p>
            <a:endParaRPr lang="en-IN" dirty="0"/>
          </a:p>
        </p:txBody>
      </p:sp>
    </p:spTree>
    <p:extLst>
      <p:ext uri="{BB962C8B-B14F-4D97-AF65-F5344CB8AC3E}">
        <p14:creationId xmlns:p14="http://schemas.microsoft.com/office/powerpoint/2010/main" val="262130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259E-CAEA-4AF8-9343-D389FC6E5586}"/>
              </a:ext>
            </a:extLst>
          </p:cNvPr>
          <p:cNvSpPr>
            <a:spLocks noGrp="1"/>
          </p:cNvSpPr>
          <p:nvPr>
            <p:ph type="title"/>
          </p:nvPr>
        </p:nvSpPr>
        <p:spPr/>
        <p:txBody>
          <a:bodyPr>
            <a:normAutofit/>
          </a:bodyPr>
          <a:lstStyle/>
          <a:p>
            <a:r>
              <a:rPr lang="en-US" sz="3600" b="0" i="0" dirty="0">
                <a:solidFill>
                  <a:srgbClr val="666666"/>
                </a:solidFill>
                <a:effectLst/>
                <a:latin typeface="inherit"/>
              </a:rPr>
              <a:t>Which is a durable, block-level storage volume that you can attach to a single, running Amazon EC2 instance</a:t>
            </a:r>
            <a:endParaRPr lang="en-IN" sz="3600" dirty="0"/>
          </a:p>
        </p:txBody>
      </p:sp>
      <p:sp>
        <p:nvSpPr>
          <p:cNvPr id="3" name="Content Placeholder 2">
            <a:extLst>
              <a:ext uri="{FF2B5EF4-FFF2-40B4-BE49-F238E27FC236}">
                <a16:creationId xmlns:a16="http://schemas.microsoft.com/office/drawing/2014/main" id="{627A2DAA-4FE5-42BD-9D64-F07833062CFD}"/>
              </a:ext>
            </a:extLst>
          </p:cNvPr>
          <p:cNvSpPr>
            <a:spLocks noGrp="1"/>
          </p:cNvSpPr>
          <p:nvPr>
            <p:ph idx="1"/>
          </p:nvPr>
        </p:nvSpPr>
        <p:spPr>
          <a:xfrm>
            <a:off x="838200" y="1825625"/>
            <a:ext cx="10515600" cy="3874135"/>
          </a:xfrm>
        </p:spPr>
        <p:txBody>
          <a:bodyPr/>
          <a:lstStyle/>
          <a:p>
            <a:pPr marL="742950" lvl="1" indent="-285750" algn="l" fontAlgn="base">
              <a:lnSpc>
                <a:spcPct val="150000"/>
              </a:lnSpc>
              <a:buFont typeface="+mj-lt"/>
              <a:buAutoNum type="arabicPeriod"/>
            </a:pPr>
            <a:r>
              <a:rPr lang="en-US" b="0" i="0" dirty="0">
                <a:solidFill>
                  <a:srgbClr val="666666"/>
                </a:solidFill>
                <a:effectLst/>
                <a:latin typeface="inherit"/>
              </a:rPr>
              <a:t>Amazon S3</a:t>
            </a:r>
          </a:p>
          <a:p>
            <a:pPr marL="742950" lvl="1" indent="-285750" algn="l" fontAlgn="base">
              <a:lnSpc>
                <a:spcPct val="150000"/>
              </a:lnSpc>
              <a:buFont typeface="+mj-lt"/>
              <a:buAutoNum type="arabicPeriod"/>
            </a:pPr>
            <a:r>
              <a:rPr lang="en-US" b="1" i="0" dirty="0">
                <a:solidFill>
                  <a:srgbClr val="00B0F0"/>
                </a:solidFill>
                <a:effectLst/>
                <a:latin typeface="inherit"/>
              </a:rPr>
              <a:t>Amazon EBS</a:t>
            </a:r>
            <a:endParaRPr lang="en-US" b="0" i="0" dirty="0">
              <a:solidFill>
                <a:srgbClr val="00B0F0"/>
              </a:solidFill>
              <a:effectLst/>
              <a:latin typeface="inherit"/>
            </a:endParaRPr>
          </a:p>
          <a:p>
            <a:pPr marL="742950" lvl="1" indent="-285750" algn="l" fontAlgn="base">
              <a:lnSpc>
                <a:spcPct val="150000"/>
              </a:lnSpc>
              <a:buFont typeface="+mj-lt"/>
              <a:buAutoNum type="arabicPeriod"/>
            </a:pPr>
            <a:r>
              <a:rPr lang="en-US" dirty="0">
                <a:solidFill>
                  <a:srgbClr val="666666"/>
                </a:solidFill>
                <a:latin typeface="inherit"/>
              </a:rPr>
              <a:t>Amazon EFS</a:t>
            </a:r>
            <a:endParaRPr lang="en-US" b="0" i="0" dirty="0">
              <a:solidFill>
                <a:srgbClr val="666666"/>
              </a:solidFill>
              <a:effectLst/>
              <a:latin typeface="inherit"/>
            </a:endParaRPr>
          </a:p>
          <a:p>
            <a:pPr marL="742950" lvl="1" indent="-285750" algn="l" fontAlgn="base">
              <a:lnSpc>
                <a:spcPct val="150000"/>
              </a:lnSpc>
              <a:buFont typeface="+mj-lt"/>
              <a:buAutoNum type="arabicPeriod"/>
            </a:pPr>
            <a:r>
              <a:rPr lang="en-US" b="0" i="0" dirty="0">
                <a:solidFill>
                  <a:srgbClr val="666666"/>
                </a:solidFill>
                <a:effectLst/>
                <a:latin typeface="inherit"/>
              </a:rPr>
              <a:t>All of these</a:t>
            </a:r>
          </a:p>
          <a:p>
            <a:endParaRPr lang="en-IN" dirty="0"/>
          </a:p>
        </p:txBody>
      </p:sp>
    </p:spTree>
    <p:extLst>
      <p:ext uri="{BB962C8B-B14F-4D97-AF65-F5344CB8AC3E}">
        <p14:creationId xmlns:p14="http://schemas.microsoft.com/office/powerpoint/2010/main" val="1445828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4EAF-8749-49A8-9E00-FE51D1B427A4}"/>
              </a:ext>
            </a:extLst>
          </p:cNvPr>
          <p:cNvSpPr>
            <a:spLocks noGrp="1"/>
          </p:cNvSpPr>
          <p:nvPr>
            <p:ph type="title"/>
          </p:nvPr>
        </p:nvSpPr>
        <p:spPr/>
        <p:txBody>
          <a:bodyPr>
            <a:normAutofit/>
          </a:bodyPr>
          <a:lstStyle/>
          <a:p>
            <a:r>
              <a:rPr lang="en-US" sz="3600" b="0" i="0" dirty="0">
                <a:solidFill>
                  <a:srgbClr val="666666"/>
                </a:solidFill>
                <a:effectLst/>
                <a:latin typeface="inherit"/>
              </a:rPr>
              <a:t>What is the scope of an EBS volume?</a:t>
            </a:r>
            <a:endParaRPr lang="en-IN" sz="3600" dirty="0"/>
          </a:p>
        </p:txBody>
      </p:sp>
      <p:sp>
        <p:nvSpPr>
          <p:cNvPr id="3" name="Content Placeholder 2">
            <a:extLst>
              <a:ext uri="{FF2B5EF4-FFF2-40B4-BE49-F238E27FC236}">
                <a16:creationId xmlns:a16="http://schemas.microsoft.com/office/drawing/2014/main" id="{4856A0D8-4878-4CA7-A1B8-219AD34E3491}"/>
              </a:ext>
            </a:extLst>
          </p:cNvPr>
          <p:cNvSpPr>
            <a:spLocks noGrp="1"/>
          </p:cNvSpPr>
          <p:nvPr>
            <p:ph idx="1"/>
          </p:nvPr>
        </p:nvSpPr>
        <p:spPr/>
        <p:txBody>
          <a:bodyPr/>
          <a:lstStyle/>
          <a:p>
            <a:pPr marL="742950" lvl="1" indent="-285750" algn="l" fontAlgn="base">
              <a:lnSpc>
                <a:spcPct val="150000"/>
              </a:lnSpc>
              <a:buFont typeface="+mj-lt"/>
              <a:buAutoNum type="arabicPeriod"/>
            </a:pPr>
            <a:r>
              <a:rPr lang="en-US" b="0" i="0" dirty="0">
                <a:solidFill>
                  <a:srgbClr val="666666"/>
                </a:solidFill>
                <a:effectLst/>
                <a:latin typeface="inherit"/>
              </a:rPr>
              <a:t>VPC</a:t>
            </a:r>
          </a:p>
          <a:p>
            <a:pPr marL="742950" lvl="1" indent="-285750" algn="l" fontAlgn="base">
              <a:lnSpc>
                <a:spcPct val="150000"/>
              </a:lnSpc>
              <a:buFont typeface="+mj-lt"/>
              <a:buAutoNum type="arabicPeriod"/>
            </a:pPr>
            <a:r>
              <a:rPr lang="en-US" b="0" i="0" dirty="0">
                <a:solidFill>
                  <a:srgbClr val="666666"/>
                </a:solidFill>
                <a:effectLst/>
                <a:latin typeface="inherit"/>
              </a:rPr>
              <a:t>Region</a:t>
            </a:r>
          </a:p>
          <a:p>
            <a:pPr marL="742950" lvl="1" indent="-285750" algn="l" fontAlgn="base">
              <a:lnSpc>
                <a:spcPct val="150000"/>
              </a:lnSpc>
              <a:buFont typeface="+mj-lt"/>
              <a:buAutoNum type="arabicPeriod"/>
            </a:pPr>
            <a:r>
              <a:rPr lang="en-US" b="0" i="0" dirty="0">
                <a:solidFill>
                  <a:srgbClr val="666666"/>
                </a:solidFill>
                <a:effectLst/>
                <a:latin typeface="inherit"/>
              </a:rPr>
              <a:t>Placement Group</a:t>
            </a:r>
          </a:p>
          <a:p>
            <a:pPr marL="742950" lvl="1" indent="-285750" algn="l" fontAlgn="base">
              <a:lnSpc>
                <a:spcPct val="150000"/>
              </a:lnSpc>
              <a:buFont typeface="+mj-lt"/>
              <a:buAutoNum type="arabicPeriod"/>
            </a:pPr>
            <a:r>
              <a:rPr lang="en-US" i="0" dirty="0">
                <a:solidFill>
                  <a:srgbClr val="666666"/>
                </a:solidFill>
                <a:effectLst/>
                <a:latin typeface="inherit"/>
              </a:rPr>
              <a:t>Availability Zone</a:t>
            </a:r>
          </a:p>
          <a:p>
            <a:endParaRPr lang="en-IN" dirty="0"/>
          </a:p>
        </p:txBody>
      </p:sp>
    </p:spTree>
    <p:extLst>
      <p:ext uri="{BB962C8B-B14F-4D97-AF65-F5344CB8AC3E}">
        <p14:creationId xmlns:p14="http://schemas.microsoft.com/office/powerpoint/2010/main" val="379980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4EAF-8749-49A8-9E00-FE51D1B427A4}"/>
              </a:ext>
            </a:extLst>
          </p:cNvPr>
          <p:cNvSpPr>
            <a:spLocks noGrp="1"/>
          </p:cNvSpPr>
          <p:nvPr>
            <p:ph type="title"/>
          </p:nvPr>
        </p:nvSpPr>
        <p:spPr/>
        <p:txBody>
          <a:bodyPr>
            <a:normAutofit/>
          </a:bodyPr>
          <a:lstStyle/>
          <a:p>
            <a:r>
              <a:rPr lang="en-US" sz="3600" b="0" i="0" dirty="0">
                <a:solidFill>
                  <a:srgbClr val="666666"/>
                </a:solidFill>
                <a:effectLst/>
                <a:latin typeface="inherit"/>
              </a:rPr>
              <a:t>What is the scope of an EBS volume?</a:t>
            </a:r>
            <a:endParaRPr lang="en-IN" sz="3600" dirty="0"/>
          </a:p>
        </p:txBody>
      </p:sp>
      <p:sp>
        <p:nvSpPr>
          <p:cNvPr id="3" name="Content Placeholder 2">
            <a:extLst>
              <a:ext uri="{FF2B5EF4-FFF2-40B4-BE49-F238E27FC236}">
                <a16:creationId xmlns:a16="http://schemas.microsoft.com/office/drawing/2014/main" id="{4856A0D8-4878-4CA7-A1B8-219AD34E3491}"/>
              </a:ext>
            </a:extLst>
          </p:cNvPr>
          <p:cNvSpPr>
            <a:spLocks noGrp="1"/>
          </p:cNvSpPr>
          <p:nvPr>
            <p:ph idx="1"/>
          </p:nvPr>
        </p:nvSpPr>
        <p:spPr/>
        <p:txBody>
          <a:bodyPr/>
          <a:lstStyle/>
          <a:p>
            <a:pPr marL="742950" lvl="1" indent="-285750" algn="l" fontAlgn="base">
              <a:lnSpc>
                <a:spcPct val="150000"/>
              </a:lnSpc>
              <a:buFont typeface="+mj-lt"/>
              <a:buAutoNum type="arabicPeriod"/>
            </a:pPr>
            <a:r>
              <a:rPr lang="en-US" b="0" i="0" dirty="0">
                <a:solidFill>
                  <a:srgbClr val="666666"/>
                </a:solidFill>
                <a:effectLst/>
                <a:latin typeface="inherit"/>
              </a:rPr>
              <a:t>VPC</a:t>
            </a:r>
          </a:p>
          <a:p>
            <a:pPr marL="742950" lvl="1" indent="-285750" algn="l" fontAlgn="base">
              <a:lnSpc>
                <a:spcPct val="150000"/>
              </a:lnSpc>
              <a:buFont typeface="+mj-lt"/>
              <a:buAutoNum type="arabicPeriod"/>
            </a:pPr>
            <a:r>
              <a:rPr lang="en-US" b="0" i="0" dirty="0">
                <a:solidFill>
                  <a:srgbClr val="666666"/>
                </a:solidFill>
                <a:effectLst/>
                <a:latin typeface="inherit"/>
              </a:rPr>
              <a:t>Region</a:t>
            </a:r>
          </a:p>
          <a:p>
            <a:pPr marL="742950" lvl="1" indent="-285750" algn="l" fontAlgn="base">
              <a:lnSpc>
                <a:spcPct val="150000"/>
              </a:lnSpc>
              <a:buFont typeface="+mj-lt"/>
              <a:buAutoNum type="arabicPeriod"/>
            </a:pPr>
            <a:r>
              <a:rPr lang="en-US" b="0" i="0" dirty="0">
                <a:solidFill>
                  <a:srgbClr val="666666"/>
                </a:solidFill>
                <a:effectLst/>
                <a:latin typeface="inherit"/>
              </a:rPr>
              <a:t>Placement Group</a:t>
            </a:r>
          </a:p>
          <a:p>
            <a:pPr marL="742950" lvl="1" indent="-285750" algn="l" fontAlgn="base">
              <a:lnSpc>
                <a:spcPct val="150000"/>
              </a:lnSpc>
              <a:buFont typeface="+mj-lt"/>
              <a:buAutoNum type="arabicPeriod"/>
            </a:pPr>
            <a:r>
              <a:rPr lang="en-US" b="1" i="0" dirty="0">
                <a:solidFill>
                  <a:srgbClr val="00B0F0"/>
                </a:solidFill>
                <a:effectLst/>
                <a:latin typeface="inherit"/>
              </a:rPr>
              <a:t>Availability Zone</a:t>
            </a:r>
          </a:p>
          <a:p>
            <a:endParaRPr lang="en-IN" dirty="0"/>
          </a:p>
        </p:txBody>
      </p:sp>
    </p:spTree>
    <p:extLst>
      <p:ext uri="{BB962C8B-B14F-4D97-AF65-F5344CB8AC3E}">
        <p14:creationId xmlns:p14="http://schemas.microsoft.com/office/powerpoint/2010/main" val="3313600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A048-70F8-4221-A937-8B3299CF86A1}"/>
              </a:ext>
            </a:extLst>
          </p:cNvPr>
          <p:cNvSpPr>
            <a:spLocks noGrp="1"/>
          </p:cNvSpPr>
          <p:nvPr>
            <p:ph type="title"/>
          </p:nvPr>
        </p:nvSpPr>
        <p:spPr/>
        <p:txBody>
          <a:bodyPr>
            <a:normAutofit/>
          </a:bodyPr>
          <a:lstStyle/>
          <a:p>
            <a:r>
              <a:rPr lang="en-US" sz="3600" b="0" i="0" dirty="0">
                <a:solidFill>
                  <a:srgbClr val="1C1D1F"/>
                </a:solidFill>
                <a:effectLst/>
                <a:latin typeface="sf pro text"/>
              </a:rPr>
              <a:t>Your EBS volume snapshots are stored in S3, and you can access them through</a:t>
            </a:r>
            <a:endParaRPr lang="en-IN" sz="3600" dirty="0"/>
          </a:p>
        </p:txBody>
      </p:sp>
      <p:sp>
        <p:nvSpPr>
          <p:cNvPr id="3" name="Content Placeholder 2">
            <a:extLst>
              <a:ext uri="{FF2B5EF4-FFF2-40B4-BE49-F238E27FC236}">
                <a16:creationId xmlns:a16="http://schemas.microsoft.com/office/drawing/2014/main" id="{96FB00E8-305E-4875-ACDE-E39C53C36770}"/>
              </a:ext>
            </a:extLst>
          </p:cNvPr>
          <p:cNvSpPr>
            <a:spLocks noGrp="1"/>
          </p:cNvSpPr>
          <p:nvPr>
            <p:ph idx="1"/>
          </p:nvPr>
        </p:nvSpPr>
        <p:spPr>
          <a:xfrm>
            <a:off x="701040" y="2529839"/>
            <a:ext cx="10652760" cy="3647123"/>
          </a:xfrm>
        </p:spPr>
        <p:txBody>
          <a:bodyPr/>
          <a:lstStyle/>
          <a:p>
            <a:pPr algn="l">
              <a:lnSpc>
                <a:spcPct val="150000"/>
              </a:lnSpc>
            </a:pPr>
            <a:r>
              <a:rPr lang="en-US" b="0" i="0" dirty="0">
                <a:solidFill>
                  <a:srgbClr val="1C1D1F"/>
                </a:solidFill>
                <a:effectLst/>
                <a:latin typeface="sf pro text"/>
              </a:rPr>
              <a:t>Browsing your account S3 bucket created for EBS snapshots     </a:t>
            </a:r>
          </a:p>
          <a:p>
            <a:pPr algn="l">
              <a:lnSpc>
                <a:spcPct val="150000"/>
              </a:lnSpc>
            </a:pPr>
            <a:r>
              <a:rPr lang="en-US" b="0" i="0" dirty="0">
                <a:solidFill>
                  <a:srgbClr val="1C1D1F"/>
                </a:solidFill>
                <a:effectLst/>
                <a:latin typeface="sf pro text"/>
              </a:rPr>
              <a:t>Through EC2 APIs   </a:t>
            </a:r>
          </a:p>
          <a:p>
            <a:pPr algn="l">
              <a:lnSpc>
                <a:spcPct val="150000"/>
              </a:lnSpc>
            </a:pPr>
            <a:r>
              <a:rPr lang="en-US" b="0" i="0" dirty="0">
                <a:solidFill>
                  <a:srgbClr val="1C1D1F"/>
                </a:solidFill>
                <a:effectLst/>
                <a:latin typeface="sf pro text"/>
              </a:rPr>
              <a:t>You can only view them when you are creating a new  volume     </a:t>
            </a:r>
          </a:p>
          <a:p>
            <a:pPr algn="l">
              <a:lnSpc>
                <a:spcPct val="150000"/>
              </a:lnSpc>
            </a:pPr>
            <a:r>
              <a:rPr lang="en-US" b="0" i="0" dirty="0">
                <a:solidFill>
                  <a:srgbClr val="1C1D1F"/>
                </a:solidFill>
                <a:effectLst/>
                <a:latin typeface="sf pro text"/>
              </a:rPr>
              <a:t>You can not access them except through contacting AWS support   </a:t>
            </a:r>
          </a:p>
          <a:p>
            <a:endParaRPr lang="en-IN" dirty="0"/>
          </a:p>
        </p:txBody>
      </p:sp>
    </p:spTree>
    <p:extLst>
      <p:ext uri="{BB962C8B-B14F-4D97-AF65-F5344CB8AC3E}">
        <p14:creationId xmlns:p14="http://schemas.microsoft.com/office/powerpoint/2010/main" val="366112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A048-70F8-4221-A937-8B3299CF86A1}"/>
              </a:ext>
            </a:extLst>
          </p:cNvPr>
          <p:cNvSpPr>
            <a:spLocks noGrp="1"/>
          </p:cNvSpPr>
          <p:nvPr>
            <p:ph type="title"/>
          </p:nvPr>
        </p:nvSpPr>
        <p:spPr/>
        <p:txBody>
          <a:bodyPr>
            <a:normAutofit/>
          </a:bodyPr>
          <a:lstStyle/>
          <a:p>
            <a:r>
              <a:rPr lang="en-US" sz="3600" b="0" i="0" dirty="0">
                <a:solidFill>
                  <a:srgbClr val="1C1D1F"/>
                </a:solidFill>
                <a:effectLst/>
                <a:latin typeface="sf pro text"/>
              </a:rPr>
              <a:t>Your EBS volume snapshots are stored in S3, and you can access them through</a:t>
            </a:r>
            <a:endParaRPr lang="en-IN" sz="3600" dirty="0"/>
          </a:p>
        </p:txBody>
      </p:sp>
      <p:sp>
        <p:nvSpPr>
          <p:cNvPr id="3" name="Content Placeholder 2">
            <a:extLst>
              <a:ext uri="{FF2B5EF4-FFF2-40B4-BE49-F238E27FC236}">
                <a16:creationId xmlns:a16="http://schemas.microsoft.com/office/drawing/2014/main" id="{96FB00E8-305E-4875-ACDE-E39C53C36770}"/>
              </a:ext>
            </a:extLst>
          </p:cNvPr>
          <p:cNvSpPr>
            <a:spLocks noGrp="1"/>
          </p:cNvSpPr>
          <p:nvPr>
            <p:ph idx="1"/>
          </p:nvPr>
        </p:nvSpPr>
        <p:spPr>
          <a:xfrm>
            <a:off x="701040" y="2529839"/>
            <a:ext cx="10652760" cy="3647123"/>
          </a:xfrm>
        </p:spPr>
        <p:txBody>
          <a:bodyPr/>
          <a:lstStyle/>
          <a:p>
            <a:pPr algn="l">
              <a:lnSpc>
                <a:spcPct val="150000"/>
              </a:lnSpc>
            </a:pPr>
            <a:r>
              <a:rPr lang="en-US" b="0" i="0" dirty="0">
                <a:solidFill>
                  <a:srgbClr val="1C1D1F"/>
                </a:solidFill>
                <a:effectLst/>
                <a:latin typeface="sf pro text"/>
              </a:rPr>
              <a:t>Browsing your account S3 bucket created for EBS snapshots     </a:t>
            </a:r>
          </a:p>
          <a:p>
            <a:pPr algn="l">
              <a:lnSpc>
                <a:spcPct val="150000"/>
              </a:lnSpc>
            </a:pPr>
            <a:r>
              <a:rPr lang="en-US" b="1" i="0" dirty="0">
                <a:solidFill>
                  <a:srgbClr val="00B0F0"/>
                </a:solidFill>
                <a:effectLst/>
                <a:latin typeface="sf pro text"/>
              </a:rPr>
              <a:t>Through EC2 APIs   </a:t>
            </a:r>
          </a:p>
          <a:p>
            <a:pPr algn="l">
              <a:lnSpc>
                <a:spcPct val="150000"/>
              </a:lnSpc>
            </a:pPr>
            <a:r>
              <a:rPr lang="en-US" b="0" i="0" dirty="0">
                <a:solidFill>
                  <a:srgbClr val="1C1D1F"/>
                </a:solidFill>
                <a:effectLst/>
                <a:latin typeface="sf pro text"/>
              </a:rPr>
              <a:t>You can only view them when you are creating a new  volume     </a:t>
            </a:r>
          </a:p>
          <a:p>
            <a:pPr algn="l">
              <a:lnSpc>
                <a:spcPct val="150000"/>
              </a:lnSpc>
            </a:pPr>
            <a:r>
              <a:rPr lang="en-US" b="0" i="0" dirty="0">
                <a:solidFill>
                  <a:srgbClr val="1C1D1F"/>
                </a:solidFill>
                <a:effectLst/>
                <a:latin typeface="sf pro text"/>
              </a:rPr>
              <a:t>You can not access them except through contacting AWS support   </a:t>
            </a:r>
          </a:p>
          <a:p>
            <a:endParaRPr lang="en-IN" dirty="0"/>
          </a:p>
        </p:txBody>
      </p:sp>
    </p:spTree>
    <p:extLst>
      <p:ext uri="{BB962C8B-B14F-4D97-AF65-F5344CB8AC3E}">
        <p14:creationId xmlns:p14="http://schemas.microsoft.com/office/powerpoint/2010/main" val="339363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B027-5F26-44A6-A152-A0701296855D}"/>
              </a:ext>
            </a:extLst>
          </p:cNvPr>
          <p:cNvSpPr>
            <a:spLocks noGrp="1"/>
          </p:cNvSpPr>
          <p:nvPr>
            <p:ph type="title"/>
          </p:nvPr>
        </p:nvSpPr>
        <p:spPr/>
        <p:txBody>
          <a:bodyPr>
            <a:normAutofit/>
          </a:bodyPr>
          <a:lstStyle/>
          <a:p>
            <a:r>
              <a:rPr lang="en-US" sz="3600" b="0" i="0" dirty="0">
                <a:solidFill>
                  <a:srgbClr val="1C1D1F"/>
                </a:solidFill>
                <a:effectLst/>
                <a:latin typeface="sf pro text"/>
              </a:rPr>
              <a:t>EBS volume snapshots are: (Choose 2)</a:t>
            </a:r>
            <a:endParaRPr lang="en-IN" sz="3600" dirty="0"/>
          </a:p>
        </p:txBody>
      </p:sp>
      <p:sp>
        <p:nvSpPr>
          <p:cNvPr id="3" name="Content Placeholder 2">
            <a:extLst>
              <a:ext uri="{FF2B5EF4-FFF2-40B4-BE49-F238E27FC236}">
                <a16:creationId xmlns:a16="http://schemas.microsoft.com/office/drawing/2014/main" id="{C53C5BC5-9057-46A5-81A8-691D3AC9F04F}"/>
              </a:ext>
            </a:extLst>
          </p:cNvPr>
          <p:cNvSpPr>
            <a:spLocks noGrp="1"/>
          </p:cNvSpPr>
          <p:nvPr>
            <p:ph idx="1"/>
          </p:nvPr>
        </p:nvSpPr>
        <p:spPr/>
        <p:txBody>
          <a:bodyPr/>
          <a:lstStyle/>
          <a:p>
            <a:pPr marL="0" indent="0">
              <a:lnSpc>
                <a:spcPct val="150000"/>
              </a:lnSpc>
              <a:buNone/>
            </a:pPr>
            <a:r>
              <a:rPr lang="en-US" i="0" dirty="0">
                <a:solidFill>
                  <a:schemeClr val="tx1">
                    <a:lumMod val="85000"/>
                    <a:lumOff val="15000"/>
                  </a:schemeClr>
                </a:solidFill>
                <a:effectLst/>
                <a:latin typeface="sf pro text"/>
              </a:rPr>
              <a:t>1. Created and updated asynchronously   </a:t>
            </a:r>
            <a:br>
              <a:rPr lang="en-US" b="0" i="0" dirty="0">
                <a:solidFill>
                  <a:srgbClr val="1C1D1F"/>
                </a:solidFill>
                <a:effectLst/>
                <a:latin typeface="sf pro text"/>
              </a:rPr>
            </a:br>
            <a:r>
              <a:rPr lang="en-US" b="0" i="0" dirty="0">
                <a:solidFill>
                  <a:srgbClr val="1C1D1F"/>
                </a:solidFill>
                <a:effectLst/>
                <a:latin typeface="sf pro text"/>
              </a:rPr>
              <a:t>2. Created and updated synchronously   </a:t>
            </a:r>
            <a:br>
              <a:rPr lang="en-US" b="0" i="0" dirty="0">
                <a:solidFill>
                  <a:srgbClr val="1C1D1F"/>
                </a:solidFill>
                <a:effectLst/>
                <a:latin typeface="sf pro text"/>
              </a:rPr>
            </a:br>
            <a:r>
              <a:rPr lang="en-US" b="0" i="0" dirty="0">
                <a:solidFill>
                  <a:srgbClr val="1C1D1F"/>
                </a:solidFill>
                <a:effectLst/>
                <a:latin typeface="sf pro text"/>
              </a:rPr>
              <a:t>3. Are differential     </a:t>
            </a:r>
            <a:br>
              <a:rPr lang="en-US" b="0" i="0" dirty="0">
                <a:solidFill>
                  <a:srgbClr val="1C1D1F"/>
                </a:solidFill>
                <a:effectLst/>
                <a:latin typeface="sf pro text"/>
              </a:rPr>
            </a:br>
            <a:r>
              <a:rPr lang="en-US" b="0" i="0" dirty="0">
                <a:solidFill>
                  <a:srgbClr val="1C1D1F"/>
                </a:solidFill>
                <a:effectLst/>
                <a:latin typeface="sf pro text"/>
              </a:rPr>
              <a:t>4. Are incremental    </a:t>
            </a:r>
            <a:endParaRPr lang="en-IN" dirty="0"/>
          </a:p>
        </p:txBody>
      </p:sp>
    </p:spTree>
    <p:extLst>
      <p:ext uri="{BB962C8B-B14F-4D97-AF65-F5344CB8AC3E}">
        <p14:creationId xmlns:p14="http://schemas.microsoft.com/office/powerpoint/2010/main" val="14154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B027-5F26-44A6-A152-A0701296855D}"/>
              </a:ext>
            </a:extLst>
          </p:cNvPr>
          <p:cNvSpPr>
            <a:spLocks noGrp="1"/>
          </p:cNvSpPr>
          <p:nvPr>
            <p:ph type="title"/>
          </p:nvPr>
        </p:nvSpPr>
        <p:spPr/>
        <p:txBody>
          <a:bodyPr>
            <a:normAutofit/>
          </a:bodyPr>
          <a:lstStyle/>
          <a:p>
            <a:r>
              <a:rPr lang="en-US" sz="3600" b="0" i="0" dirty="0">
                <a:solidFill>
                  <a:srgbClr val="1C1D1F"/>
                </a:solidFill>
                <a:effectLst/>
                <a:latin typeface="sf pro text"/>
              </a:rPr>
              <a:t>EBS volume snapshots are: (Choose 2)</a:t>
            </a:r>
            <a:endParaRPr lang="en-IN" sz="3600" dirty="0"/>
          </a:p>
        </p:txBody>
      </p:sp>
      <p:sp>
        <p:nvSpPr>
          <p:cNvPr id="3" name="Content Placeholder 2">
            <a:extLst>
              <a:ext uri="{FF2B5EF4-FFF2-40B4-BE49-F238E27FC236}">
                <a16:creationId xmlns:a16="http://schemas.microsoft.com/office/drawing/2014/main" id="{C53C5BC5-9057-46A5-81A8-691D3AC9F04F}"/>
              </a:ext>
            </a:extLst>
          </p:cNvPr>
          <p:cNvSpPr>
            <a:spLocks noGrp="1"/>
          </p:cNvSpPr>
          <p:nvPr>
            <p:ph idx="1"/>
          </p:nvPr>
        </p:nvSpPr>
        <p:spPr/>
        <p:txBody>
          <a:bodyPr/>
          <a:lstStyle/>
          <a:p>
            <a:pPr marL="0" indent="0">
              <a:lnSpc>
                <a:spcPct val="150000"/>
              </a:lnSpc>
              <a:buNone/>
            </a:pPr>
            <a:r>
              <a:rPr lang="en-US" b="1" i="0" dirty="0">
                <a:solidFill>
                  <a:srgbClr val="00B0F0"/>
                </a:solidFill>
                <a:effectLst/>
                <a:latin typeface="sf pro text"/>
              </a:rPr>
              <a:t>1. Created and updated asynchronously   </a:t>
            </a:r>
            <a:br>
              <a:rPr lang="en-US" b="0" i="0" dirty="0">
                <a:solidFill>
                  <a:srgbClr val="1C1D1F"/>
                </a:solidFill>
                <a:effectLst/>
                <a:latin typeface="sf pro text"/>
              </a:rPr>
            </a:br>
            <a:r>
              <a:rPr lang="en-US" b="0" i="0" dirty="0">
                <a:solidFill>
                  <a:srgbClr val="1C1D1F"/>
                </a:solidFill>
                <a:effectLst/>
                <a:latin typeface="sf pro text"/>
              </a:rPr>
              <a:t>2. Created and updated synchronously   </a:t>
            </a:r>
            <a:br>
              <a:rPr lang="en-US" b="0" i="0" dirty="0">
                <a:solidFill>
                  <a:srgbClr val="1C1D1F"/>
                </a:solidFill>
                <a:effectLst/>
                <a:latin typeface="sf pro text"/>
              </a:rPr>
            </a:br>
            <a:r>
              <a:rPr lang="en-US" b="0" i="0" dirty="0">
                <a:solidFill>
                  <a:srgbClr val="1C1D1F"/>
                </a:solidFill>
                <a:effectLst/>
                <a:latin typeface="sf pro text"/>
              </a:rPr>
              <a:t>3. Are differential     </a:t>
            </a:r>
            <a:br>
              <a:rPr lang="en-US" b="0" i="0" dirty="0">
                <a:solidFill>
                  <a:srgbClr val="1C1D1F"/>
                </a:solidFill>
                <a:effectLst/>
                <a:latin typeface="sf pro text"/>
              </a:rPr>
            </a:br>
            <a:r>
              <a:rPr lang="en-US" b="1" i="0" dirty="0">
                <a:solidFill>
                  <a:srgbClr val="00B0F0"/>
                </a:solidFill>
                <a:effectLst/>
                <a:latin typeface="sf pro text"/>
              </a:rPr>
              <a:t>4. Are incremental    </a:t>
            </a:r>
            <a:endParaRPr lang="en-IN" b="1" dirty="0">
              <a:solidFill>
                <a:srgbClr val="00B0F0"/>
              </a:solidFill>
            </a:endParaRPr>
          </a:p>
        </p:txBody>
      </p:sp>
    </p:spTree>
    <p:extLst>
      <p:ext uri="{BB962C8B-B14F-4D97-AF65-F5344CB8AC3E}">
        <p14:creationId xmlns:p14="http://schemas.microsoft.com/office/powerpoint/2010/main" val="1656111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1057</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inherit</vt:lpstr>
      <vt:lpstr>sf pro text</vt:lpstr>
      <vt:lpstr>Office Theme</vt:lpstr>
      <vt:lpstr>Amazon EBS Quiz</vt:lpstr>
      <vt:lpstr>Which is a durable, block-level storage volume that you can attach to a single, running Amazon EC2 instance</vt:lpstr>
      <vt:lpstr>Which is a durable, block-level storage volume that you can attach to a single, running Amazon EC2 instance</vt:lpstr>
      <vt:lpstr>What is the scope of an EBS volume?</vt:lpstr>
      <vt:lpstr>What is the scope of an EBS volume?</vt:lpstr>
      <vt:lpstr>Your EBS volume snapshots are stored in S3, and you can access them through</vt:lpstr>
      <vt:lpstr>Your EBS volume snapshots are stored in S3, and you can access them through</vt:lpstr>
      <vt:lpstr>EBS volume snapshots are: (Choose 2)</vt:lpstr>
      <vt:lpstr>EBS volume snapshots are: (Choose 2)</vt:lpstr>
      <vt:lpstr>EBS encryption is</vt:lpstr>
      <vt:lpstr>EBS encryption is</vt:lpstr>
      <vt:lpstr>You have an EBS volume that is the root volume of an EC2 instance, and you want to take a snapshot, how can you do this while ensuring consistency between EBS volume and snapshots?</vt:lpstr>
      <vt:lpstr>You have an EBS volume that is the root volume of an EC2 instance, and you want to take a snapshot, how can you do this while ensuring consistency between EBS volume and snapshots?</vt:lpstr>
      <vt:lpstr>By default, EBS volumes that are created and attached to an instance at launch are deleted when that instance is terminated. You can modify this behavior by changing the value of a flag to false when you launch the instance. </vt:lpstr>
      <vt:lpstr>By default, EBS volumes that are created and attached to an instance at launch are deleted when that instance is terminated. You can modify this behavior by changing the value of a flag to false when you launch the instance. </vt:lpstr>
      <vt:lpstr>A user is planning to use EBS for his DB requirement. The user already has an EC2 instance running in the VPC private subnet. How can the user attach the EBS volume to a running instance? </vt:lpstr>
      <vt:lpstr>A user is planning to use EBS for his DB requirement. The user already has an EC2 instance running in the VPC private subnet. How can the user attach the EBS volume to a running instance? </vt:lpstr>
      <vt:lpstr>A user is using an EBS backed instance. Which of the below mentioned statements is true?</vt:lpstr>
      <vt:lpstr>A user is using an EBS backed instance. Which of the below mentioned statements is true?</vt:lpstr>
      <vt:lpstr>An organization wants to move to Cloud. They are looking for a secure encrypted database storage option. Which of the below mentioned AWS functionalities helps them to achieve this?</vt:lpstr>
      <vt:lpstr>An organization wants to move to Cloud. They are looking for a secure encrypted database storage option. Which of the below mentioned AWS functionalities helps them to achieve this?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 Parida</dc:creator>
  <cp:lastModifiedBy>Nirmal Parida</cp:lastModifiedBy>
  <cp:revision>13</cp:revision>
  <dcterms:created xsi:type="dcterms:W3CDTF">2022-02-04T12:38:53Z</dcterms:created>
  <dcterms:modified xsi:type="dcterms:W3CDTF">2022-11-11T03:35:42Z</dcterms:modified>
</cp:coreProperties>
</file>