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1C7D-9D1C-428D-B1B9-A1646682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56442-B7D6-42E4-9B2A-F113FB75A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148C-59C3-4130-94F1-63416E7D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00C9-8398-48A1-8AFE-46163BA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A467-2A0B-4568-B539-7060DBB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48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9267-8718-42E1-85CC-BAABD43A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23347-3925-4A55-9E65-5F89B419E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3FE7D-A6A0-4005-A145-464AB16A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5EBE-BB94-430C-9280-EDCD43EC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3172A-52E1-4E51-AF12-F51E29DD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0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9C02-18CB-4BA1-9828-9B2229C02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A8775-0D7F-42A0-9883-1A8456D3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6BD0D-15CC-47D5-8030-1F3685A6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B005-DD9B-46B8-B953-E9405197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AAF57-4460-4CC7-8224-332AEECE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28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1E1F-C504-4A87-AE66-AEBACA9C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607F-218C-4FC0-89AB-68826DD3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CF85-4CB8-4A05-9687-F87DC10C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D992-4791-4C26-AE9E-557402E5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1856-2070-4251-AA51-6BEBC61C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BBDD-B661-45AC-A9F9-C2CF3764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7CFD-6DB4-42FB-8FF3-0BF0B5AA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AFBD2-73ED-4CAB-947E-CFE40A83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24CC-9091-4605-A4BE-AAFBF29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3646F-E22C-4173-839F-26EE9960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A97A-74E1-4FAB-91CB-45A2C0E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9714-5143-4371-8871-77E450D50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3376-545B-46CB-80F3-28EF36E0B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A2C8C-3000-480B-983D-2D5BF3FE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4EB3D-1972-4EBF-B0E4-82FB0BE5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CD86-38BD-4D09-A8C0-28B6085F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9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862C-1D26-418E-8F39-55DD3304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CE1C-7A2B-4172-A477-CECAD862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ECD95-05E1-451E-96F8-9AE60409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4F244-8C3C-49AC-96B7-236C1C2C9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FF7F-764A-4C5D-BC62-0792F57D4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35F74-C92C-499C-BB12-7E3FEC5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696DF-FC0F-4337-A43C-15945143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2628C-1D32-4C02-B60B-F39CDA69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5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1B31-FFFB-4689-A0C9-693F476D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80243-D1F3-47FD-9824-3B01771C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38C73-B734-46A8-9934-2D89A521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F8823-8B4A-4A76-87D0-A3BE77D5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1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2C85D-6522-4602-A428-CBE85D7C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B6A93-5D60-4810-8D8C-6F7F6815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CCBEA-ADCA-4B2E-B3C2-48969A71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51BF-19D5-467A-BA7B-D889AB2D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10F4-D6B3-4500-B574-CDFDD11B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A0CBE-F498-4571-8A49-AFA275AB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32B8-9EB4-498E-A7D5-5D062AAC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4DC5E-B7BD-4B4E-BDB9-AEC15952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6526-250E-4E6C-9B90-2EFF94EE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2A64-3A29-4259-AD7B-0163E9D1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88959-B1D0-43F5-A680-80AB1C9C4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474AD-9E65-4C3D-93DC-40A976609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1786-6A24-4ABB-9877-7500B160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3FA7-20CF-42B6-AA40-C37D66AC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BDEC2-8BB2-4945-878C-4CD8FB32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6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E0025-DE5D-43FD-909A-0BA27B77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65FC-F19A-4055-9DFC-3284593D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7590-AAF9-4F19-90D7-91134EBE8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10E35-BA30-4BED-B9F5-757EBAF799B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DCB9-F52F-4663-AB1E-6B9ACD4B5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980D-FB66-43FD-B2D5-6BE15171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34AE-3F42-4BDA-BAC5-793336F8D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62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EC67-F112-4C5F-8DBC-71BD96999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IAM Quiz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52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3489-F236-4FC8-881E-B8F17209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IAM role?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6A45-8A31-4A51-ACBD-C74D0362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A set of permissions allowing access to specified AWS resources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A set of IAM users given permission to access specified AWS resources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Permissions granted a trusted entity over specified AWS resources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Permissions granted an IAM user over specified AWS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78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3489-F236-4FC8-881E-B8F17209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IAM role?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6A45-8A31-4A51-ACBD-C74D0362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A set of permissions allowing access to specified AWS resources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A set of IAM users given permission to access specified AWS resources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C. Permissions granted a trusted entity over specified AWS resources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Permissions granted an IAM user over specified AWS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61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1C36-3B39-4E51-AB8D-CE87F709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After creating a new IAM user which of the following must be done before they can successfully make API calls?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3B94-82FB-42CB-B195-E3ABA822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799"/>
            <a:ext cx="10515600" cy="39671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Add a password to the user.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Enable Multi-Factor Authentication for the user.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Assign a Password Policy to the user.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a set of Access Keys for the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34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1C36-3B39-4E51-AB8D-CE87F709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After creating a new IAM user which of the following must be done before they can successfully make API calls?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3B94-82FB-42CB-B195-E3ABA822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799"/>
            <a:ext cx="10515600" cy="39671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Add a password to the user.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Enable Multi-Factor Authentication for the user.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Assign a Password Policy to the user.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Create a set of Access Keys for the user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8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BEBD-30C4-413E-9B02-35A13FE3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Within the IAM service a GROUP is considered as a: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4794-70CE-496A-943A-0D036B15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collection of AWS accounts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It’s the group of EC2 machines that gain the permissions specified in the GROUP.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There’s no GROUP in IAM, but only USERS and RESOURCES.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collection of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4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BEBD-30C4-413E-9B02-35A13FE3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Within the IAM service a GROUP is considered as a: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4794-70CE-496A-943A-0D036B15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collection of AWS accounts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It’s the group of EC2 machines that gain the permissions specified in the GROUP.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There’s no GROUP in IAM, but only USERS and RESOURCES.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A collection of users.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3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1C52-DEBC-46D6-91E2-25090BA5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49475"/>
          </a:xfrm>
        </p:spPr>
        <p:txBody>
          <a:bodyPr>
            <a:noAutofit/>
          </a:bodyPr>
          <a:lstStyle/>
          <a:p>
            <a:r>
              <a:rPr lang="en-US" sz="3600" dirty="0"/>
              <a:t>An organization has 100 employees. The organization wants to set up AWS access for each department. Which of the below mentioned options is a possible solution?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A9C9-964F-4DC6-A64D-84E3BA30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599"/>
            <a:ext cx="11068050" cy="377190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IAM roles based on the permission and assign users to each role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IAM users and provide individual permission to each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IAM groups based on the permission and assign IAM users to the groups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is not possible to manage more than 100 IAM users with 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54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1C52-DEBC-46D6-91E2-25090BA5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49475"/>
          </a:xfrm>
        </p:spPr>
        <p:txBody>
          <a:bodyPr>
            <a:noAutofit/>
          </a:bodyPr>
          <a:lstStyle/>
          <a:p>
            <a:r>
              <a:rPr lang="en-US" sz="3600" dirty="0"/>
              <a:t>An organization has 100 employees. The organization wants to set up AWS access for each department. Which of the below mentioned options is a possible solution?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A9C9-964F-4DC6-A64D-84E3BA30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599"/>
            <a:ext cx="11068050" cy="377190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IAM roles based on the permission and assign users to each role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IAM users and provide individual permission to each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Create IAM groups based on the permission and assign IAM users to the groups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is not possible to manage more than 100 IAM users with 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93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1D5D-3D41-486D-9F2F-D2BB9E1E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You are setting up a blog on AWS. In which of the following scenarios will you need AWS credentials? (Choose 3)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F904-B343-49C7-A07A-434AAF25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266949"/>
            <a:ext cx="10658475" cy="391001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Sign in to the AWS management console to launch an Amazon EC2 instance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Sign in to the running instance to instance some software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Launch an Amazon RDS instance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Log into your blog’s content management system to write a blog post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Post pictures to your blog on Amazon S3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87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1D5D-3D41-486D-9F2F-D2BB9E1E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You are setting up a blog on AWS. In which of the following scenarios will you need AWS credentials? (Choose 3)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F904-B343-49C7-A07A-434AAF25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266949"/>
            <a:ext cx="10658475" cy="391001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Sign in to the AWS management console to launch an Amazon EC2 instance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Sign in to the running instance to instance some software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Launch an Amazon RDS instance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Log into your blog’s content management system to write a blog post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Post pictures to your blog on Amazon S3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5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652-BB55-4C2E-8D57-628F824A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6666"/>
                </a:solidFill>
                <a:effectLst/>
                <a:latin typeface="inherit"/>
              </a:rPr>
              <a:t>Which service enables AWS customers to manage users and permissions in AWS?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9E25-F22E-4736-B36A-F0759D60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285999"/>
            <a:ext cx="10610850" cy="3890963"/>
          </a:xfrm>
        </p:spPr>
        <p:txBody>
          <a:bodyPr/>
          <a:lstStyle/>
          <a:p>
            <a:pPr marL="742950" lvl="1" indent="-28575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66666"/>
                </a:solidFill>
                <a:effectLst/>
                <a:latin typeface="inherit"/>
              </a:rPr>
              <a:t>Amazon </a:t>
            </a:r>
            <a:r>
              <a:rPr lang="en-US" dirty="0">
                <a:solidFill>
                  <a:srgbClr val="666666"/>
                </a:solidFill>
                <a:latin typeface="inherit"/>
              </a:rPr>
              <a:t>C</a:t>
            </a:r>
            <a:r>
              <a:rPr lang="en-US" b="0" i="0" dirty="0">
                <a:solidFill>
                  <a:srgbClr val="666666"/>
                </a:solidFill>
                <a:effectLst/>
                <a:latin typeface="inherit"/>
              </a:rPr>
              <a:t>ognito</a:t>
            </a:r>
          </a:p>
          <a:p>
            <a:pPr marL="742950" lvl="1" indent="-28575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666666"/>
                </a:solidFill>
                <a:effectLst/>
                <a:latin typeface="inherit"/>
              </a:rPr>
              <a:t>AWS Identity and Access Management (IAM)</a:t>
            </a:r>
          </a:p>
          <a:p>
            <a:pPr marL="742950" lvl="1" indent="-28575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66666"/>
                </a:solidFill>
                <a:effectLst/>
                <a:latin typeface="inherit"/>
              </a:rPr>
              <a:t>AWS Identity Manager (AIM)</a:t>
            </a:r>
          </a:p>
          <a:p>
            <a:pPr marL="742950" lvl="1" indent="-28575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66666"/>
                </a:solidFill>
                <a:effectLst/>
                <a:latin typeface="inherit"/>
              </a:rPr>
              <a:t>AWS Directory Service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75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830B-0F5E-43C8-930C-0210DF15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7550"/>
          </a:xfrm>
        </p:spPr>
        <p:txBody>
          <a:bodyPr>
            <a:noAutofit/>
          </a:bodyPr>
          <a:lstStyle/>
          <a:p>
            <a:r>
              <a:rPr lang="en-US" sz="3600" dirty="0"/>
              <a:t>Your organization is preparing for a security assessment of your use of AWS. In preparation for this assessment, which two IAM best practices should you consider implementing? Choose 2 answers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DB06-C547-4221-9C80-7E5AD62C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628899"/>
            <a:ext cx="10648950" cy="38639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individual IAM users for everyone in your organization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Configure MFA on the root account and for privileged IAM users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Assign IAM users and groups configured with policies granting least privilege access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Ensure all users have been assigned and are frequently rotating a password, access ID/secret key, and X.509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009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830B-0F5E-43C8-930C-0210DF15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7550"/>
          </a:xfrm>
        </p:spPr>
        <p:txBody>
          <a:bodyPr>
            <a:noAutofit/>
          </a:bodyPr>
          <a:lstStyle/>
          <a:p>
            <a:r>
              <a:rPr lang="en-US" sz="3600" dirty="0"/>
              <a:t>Your organization is preparing for a security assessment of your use of AWS. In preparation for this assessment, which two IAM best practices should you consider implementing? Choose 2 answers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DB06-C547-4221-9C80-7E5AD62C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628899"/>
            <a:ext cx="10648950" cy="38639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individual IAM users for everyone in your organization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Configure MFA on the root account and for privileged IAM users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Assign IAM users and groups configured with policies granting least privilege access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Ensure all users have been assigned and are frequently rotating a password, access ID/secret key, and X.509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3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652-BB55-4C2E-8D57-628F824A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6666"/>
                </a:solidFill>
                <a:effectLst/>
                <a:latin typeface="inherit"/>
              </a:rPr>
              <a:t>Which service enables AWS customers to manage users and permissions in AWS?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9E25-F22E-4736-B36A-F0759D60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285999"/>
            <a:ext cx="10610850" cy="3890963"/>
          </a:xfrm>
        </p:spPr>
        <p:txBody>
          <a:bodyPr/>
          <a:lstStyle/>
          <a:p>
            <a:pPr marL="742950" lvl="1" indent="-28575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66666"/>
                </a:solidFill>
                <a:effectLst/>
                <a:latin typeface="inherit"/>
              </a:rPr>
              <a:t>Amazon </a:t>
            </a:r>
            <a:r>
              <a:rPr lang="en-US" dirty="0">
                <a:solidFill>
                  <a:srgbClr val="666666"/>
                </a:solidFill>
                <a:latin typeface="inherit"/>
              </a:rPr>
              <a:t>C</a:t>
            </a:r>
            <a:r>
              <a:rPr lang="en-US" b="0" i="0" dirty="0">
                <a:solidFill>
                  <a:srgbClr val="666666"/>
                </a:solidFill>
                <a:effectLst/>
                <a:latin typeface="inherit"/>
              </a:rPr>
              <a:t>ognito</a:t>
            </a:r>
          </a:p>
          <a:p>
            <a:pPr marL="742950" lvl="1" indent="-28575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0B0F0"/>
                </a:solidFill>
                <a:effectLst/>
                <a:latin typeface="inherit"/>
              </a:rPr>
              <a:t>AWS Identity and Access Management (IAM)</a:t>
            </a:r>
          </a:p>
          <a:p>
            <a:pPr marL="742950" lvl="1" indent="-28575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66666"/>
                </a:solidFill>
                <a:effectLst/>
                <a:latin typeface="inherit"/>
              </a:rPr>
              <a:t>AWS Identity Manager (AIM)</a:t>
            </a:r>
          </a:p>
          <a:p>
            <a:pPr marL="742950" lvl="1" indent="-28575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666666"/>
                </a:solidFill>
                <a:effectLst/>
                <a:latin typeface="inherit"/>
              </a:rPr>
              <a:t>AWS Directory Service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92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260B-3C86-40E2-815A-D90D14A9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Every user you create in the IAM system starts with which permission.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E363-6B1F-47C5-8356-9117E4E7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Partial permissions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Full permissions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No permissions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92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260B-3C86-40E2-815A-D90D14A9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Every user you create in the IAM system starts with which permission.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E363-6B1F-47C5-8356-9117E4E7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Partial permissions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Full permissions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No permissions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1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7675-872A-4B7E-99FE-87DE4CE6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should you do to secure your AWS root user? (Select TWO.)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9ECE-CC8C-429F-A06C-AD58B276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825"/>
            <a:ext cx="10515600" cy="37671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Assign the root user to the “admins” IAM group.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Use the root user for day-to-day administration tasks.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Enable MFA.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Create a strong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1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7675-872A-4B7E-99FE-87DE4CE6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should you do to secure your AWS root user? (Select TWO.)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9ECE-CC8C-429F-A06C-AD58B276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825"/>
            <a:ext cx="10515600" cy="37671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Assign the root user to the “admins” IAM group.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Use the root user for day-to-day administration tasks.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C. Enable MFA.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D. Create a strong password.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5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73EA-6E6A-47F2-A461-293BA230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multi-factor authentication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0BE4-2B2E-448C-9D90-C37E451D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Instead of an access password, users authenticate via a physical MFA device.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In addition to an access password, users also authenticate via a physical MFA device.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Users authenticate using tokens sent to at least two MFA devices.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Users authenticate using a password and also either a physical or virtual MFA device.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40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73EA-6E6A-47F2-A461-293BA230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multi-factor authentication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0BE4-2B2E-448C-9D90-C37E451D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A. Instead of an access password, users authenticate via a physical MFA device.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B. In addition to an access password, users also authenticate via a physical MFA device.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C. Users authenticate using tokens sent to at least two MFA devices.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D. </a:t>
            </a:r>
            <a:r>
              <a:rPr lang="en-US" b="1" dirty="0">
                <a:solidFill>
                  <a:srgbClr val="00B0F0"/>
                </a:solidFill>
              </a:rPr>
              <a:t>Users authenticate using a password and also either a physical or virtual MFA device.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5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1144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Office Theme</vt:lpstr>
      <vt:lpstr>IAM Quiz</vt:lpstr>
      <vt:lpstr>Which service enables AWS customers to manage users and permissions in AWS?</vt:lpstr>
      <vt:lpstr>Which service enables AWS customers to manage users and permissions in AWS?</vt:lpstr>
      <vt:lpstr>Every user you create in the IAM system starts with which permission.</vt:lpstr>
      <vt:lpstr>Every user you create in the IAM system starts with which permission.</vt:lpstr>
      <vt:lpstr>Which of the following should you do to secure your AWS root user? (Select TWO.)</vt:lpstr>
      <vt:lpstr>Which of the following should you do to secure your AWS root user? (Select TWO.)</vt:lpstr>
      <vt:lpstr>How does multi-factor authentication work?</vt:lpstr>
      <vt:lpstr>How does multi-factor authentication work?</vt:lpstr>
      <vt:lpstr>What is an IAM role?</vt:lpstr>
      <vt:lpstr>What is an IAM role?</vt:lpstr>
      <vt:lpstr>After creating a new IAM user which of the following must be done before they can successfully make API calls?</vt:lpstr>
      <vt:lpstr>After creating a new IAM user which of the following must be done before they can successfully make API calls?</vt:lpstr>
      <vt:lpstr>Within the IAM service a GROUP is considered as a:</vt:lpstr>
      <vt:lpstr>Within the IAM service a GROUP is considered as a:</vt:lpstr>
      <vt:lpstr>An organization has 100 employees. The organization wants to set up AWS access for each department. Which of the below mentioned options is a possible solution?</vt:lpstr>
      <vt:lpstr>An organization has 100 employees. The organization wants to set up AWS access for each department. Which of the below mentioned options is a possible solution?</vt:lpstr>
      <vt:lpstr>You are setting up a blog on AWS. In which of the following scenarios will you need AWS credentials? (Choose 3)</vt:lpstr>
      <vt:lpstr>You are setting up a blog on AWS. In which of the following scenarios will you need AWS credentials? (Choose 3)</vt:lpstr>
      <vt:lpstr>Your organization is preparing for a security assessment of your use of AWS. In preparation for this assessment, which two IAM best practices should you consider implementing? Choose 2 answers</vt:lpstr>
      <vt:lpstr>Your organization is preparing for a security assessment of your use of AWS. In preparation for this assessment, which two IAM best practices should you consider implementing? Choose 2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 Quiz</dc:title>
  <dc:creator>Nirmal Parida</dc:creator>
  <cp:lastModifiedBy>Nirmal Parida</cp:lastModifiedBy>
  <cp:revision>19</cp:revision>
  <dcterms:created xsi:type="dcterms:W3CDTF">2022-03-14T01:55:23Z</dcterms:created>
  <dcterms:modified xsi:type="dcterms:W3CDTF">2022-06-05T16:51:10Z</dcterms:modified>
</cp:coreProperties>
</file>