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82B1-BC69-415A-BF01-DAE908F8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B3C43-2A46-4E68-A978-8C9BD2391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FC7C-5E53-49DF-9BE3-AF1E185A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B3F5-F8B0-4D5F-9834-4622C69F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DD53-49A2-4F60-84BD-2767590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6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B5F9-AAEA-4589-9965-7F5A73DF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198A3-0A97-4A2D-86AE-C189568C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5143-36A6-4D85-9F15-ADB96C22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E3B4-40D1-4EFD-ABA1-E086D0F4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EEF7-8942-4C28-96FD-F3E86C72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3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EE7A9-3FBB-417D-B9C1-0842FF0DB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5234A-6F26-4484-A333-AB8F7E42E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3557-634F-46F7-B980-303F4621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8701-A034-469C-B54F-C039794F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8A76-52D6-4252-AD91-86F4B69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2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93C9-0DE6-4CFD-9BC8-F1DBD53A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7BD0-52E9-4179-82DA-B857334F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C3CD-2A76-48DA-A228-5D523AC3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DDAA-D4C0-44C3-9952-C723C48A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A3DF-4472-421A-A6E7-F91C5738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4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0E37-EFA2-48C7-92A5-D1F41DED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A4424-C26E-43BF-89B4-30291C31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CBAE-D4F6-47D2-874C-AD40FB76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3ACF-426D-4364-B6E8-676BC6A1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4B51-E458-4E67-B69F-29A5E82D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98E8-283C-45E1-9D4C-20938673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46C-EB6E-4D83-B973-32501C89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BC0D-BF23-4BC5-94D4-1541064B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5746-CF52-4F65-9C20-DD77DF86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AF93-6E46-4B96-B042-0F271E4B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910A-C06A-47B0-8F80-B3EB5B3F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5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48DB-DF76-4AED-B0C1-F5A11CB2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4D5C-ACDE-41A5-A861-C72216F6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CC838-EE60-42C5-8DC8-DCFA0111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2BCF7-65B9-4E06-A12B-8EF8A5761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58ABA-F13B-47DE-9052-530BB42C1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130E9-357D-43D5-B0F3-1AD8C696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DB11C-470D-4C20-A48E-5047BBB0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899CB-034A-4E1F-B4D8-E89F58DB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87CB-C5AF-425F-BC3C-C949470B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BCA56-CAAC-4CEF-9FD7-75CDAE52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1E30C-07E4-4E37-B523-530F86D7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28609-0BDF-41E0-A68B-665B20FC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579AC-86C5-4693-A3AD-DC2506A8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6D9E0-46A3-457F-A23B-AD8A7086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F1721-75EC-4F90-A51C-F52A952C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C0B3-FA88-43BD-BB1E-AAFC58D0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2402-8EA0-434F-93CE-D8492A5A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396-BA29-4CD7-AA15-5563D2571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68990-F833-4C6B-AACB-1EA0804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F3AA8-D84F-4518-848A-DCDF1A24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BF42E-CD2F-41C6-AD2D-5922A237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708A-1FEA-41D9-A371-8A8139CC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64F9B-EB0D-47A0-9121-7F367E02D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0464B-3A22-4134-86AD-28535F6B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7D67F-5FA1-4A52-8E96-19B1B67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373C-9C58-49C1-9CAA-19B9ACE5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4721B-E674-46F7-A68B-B2D53D30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E7F28-B7C4-4D4C-8BBB-D3A790B5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C1693-6DC5-406C-9A8F-48C07F17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577F-9586-46C4-A264-79061F7FD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F11D6-2119-4C28-9626-68406F7443FC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2EF4-A3AE-41A6-B83B-EEAAEC72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4253-9E5D-4363-BC25-78048F20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50DF-3D9F-4462-A427-6BD6D05AF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6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A6-2C04-4D17-B79F-B40AFE035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 Quiz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970AE-5958-4970-B468-04E7E56F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8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904E-44CF-42B0-B3EA-88B4F4C0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 what ways does Amazon Simple Storage Service (Amazon S3) object storage differ from block and file storage ? (Choose 2 answers)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956E-9FE9-4373-9DDE-1FFA1B0C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959"/>
            <a:ext cx="10515600" cy="35760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Amazon S3 stores data in fixed size blocks.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Objects are identified by a numbered address.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Objects can be any size.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Objects contain both data and metadata.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Objects are stored in buckets.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91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904E-44CF-42B0-B3EA-88B4F4C0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 what ways does Amazon Simple Storage Service (Amazon S3) object storage differ</a:t>
            </a:r>
            <a:br>
              <a:rPr lang="en-US" sz="3600" dirty="0"/>
            </a:br>
            <a:r>
              <a:rPr lang="en-US" sz="3600" dirty="0"/>
              <a:t>from block and file storage ? (Choose 2 answers)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956E-9FE9-4373-9DDE-1FFA1B0C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959"/>
            <a:ext cx="10515600" cy="35760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Amazon S3 stores data in fixed size blocks.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Objects are identified by a numbered address.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Objects can be any size.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D. Objects contain both data and metadata.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E. Objects are stored in buckets.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6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78C-A44B-4EE1-9272-EDC778D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47595"/>
          </a:xfrm>
        </p:spPr>
        <p:txBody>
          <a:bodyPr>
            <a:normAutofit/>
          </a:bodyPr>
          <a:lstStyle/>
          <a:p>
            <a:r>
              <a:rPr lang="en-US" sz="4000" dirty="0"/>
              <a:t>Which of the following are not appropriates use cases for Amazon Simple Storage Service</a:t>
            </a:r>
            <a:br>
              <a:rPr lang="en-US" sz="4000" dirty="0"/>
            </a:br>
            <a:r>
              <a:rPr lang="en-US" sz="4000" dirty="0"/>
              <a:t>(Amazon S3)? (Choose 2 answers)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2D7F-E1BA-4011-8B97-BEC73070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0160"/>
            <a:ext cx="10515600" cy="40436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Storing web 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Storing a file system mounted to an Amazon Elastic Compute Cloud (Amazon EC2) instance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Storing backups for a 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Primary storage for a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Storing logs for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13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78C-A44B-4EE1-9272-EDC778D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47595"/>
          </a:xfrm>
        </p:spPr>
        <p:txBody>
          <a:bodyPr>
            <a:normAutofit/>
          </a:bodyPr>
          <a:lstStyle/>
          <a:p>
            <a:r>
              <a:rPr lang="en-US" sz="4000" dirty="0"/>
              <a:t>Which of the following are not appropriates use cases for Amazon Simple Storage Service</a:t>
            </a:r>
            <a:br>
              <a:rPr lang="en-US" sz="4000" dirty="0"/>
            </a:br>
            <a:r>
              <a:rPr lang="en-US" sz="4000" dirty="0"/>
              <a:t>(Amazon S3)? (Choose 2 answers)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2D7F-E1BA-4011-8B97-BEC73070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0160"/>
            <a:ext cx="10515600" cy="40436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Storing web 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B. Storing a file system mounted to an Amazon Elastic Compute Cloud (Amazon EC2) instance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Storing backups for a 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D. Primary storage for a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Storing logs for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08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5B71-93BF-438F-B26F-FDAA6E69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21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are some of the key characteristics of Amazon Simple Storage Service (Amazon S3)? (Choose 3 answers)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CAE4-AE21-4FD1-B7A8-4039E49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282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All objects have a URL.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Amazon S3 can store unlimited amounts of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Objects are world-readable by default.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Amazon S3 uses a REST (Representational State Transfer) Application Program Interface (API).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You must pre-allocate the storage in a bucket.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82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5B71-93BF-438F-B26F-FDAA6E69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77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are some of the key characteristics of Amazon Simple Storage Service (Amazon S3)? (Choose 3 answers)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CAE4-AE21-4FD1-B7A8-4039E49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282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A. All objects have a URL.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B. Amazon S3 can store unlimited amounts of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Objects are world-readable by default.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D. Amazon S3 uses a REST (Representational State Transfer) Application Program Interface (API).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You must pre-allocate the storage in a bucket.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57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44C4-D481-4501-8683-0C3140B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is data stored in Amazon Simple Storage Service (Amazon S3) for high durability?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3D59-24F1-4895-80E5-2069F8D6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98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Data is automatically replicated to other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Data is automatically replicated within a region.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Data is replicated only if versioning is enabled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Data is automatically backed up on tape and restored if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71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44C4-D481-4501-8683-0C3140B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is data stored in Amazon Simple Storage Service (Amazon S3) for high durability?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3D59-24F1-4895-80E5-2069F8D6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98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Data is automatically replicated to other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B. Data is automatically replicated within a region.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Data is replicated only if versioning is enabled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Data is automatically backed up on tape and restored if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43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8169-3B86-45C9-ADF6-FA56E29D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2795"/>
          </a:xfrm>
        </p:spPr>
        <p:txBody>
          <a:bodyPr>
            <a:normAutofit/>
          </a:bodyPr>
          <a:lstStyle/>
          <a:p>
            <a:r>
              <a:rPr lang="en-US" sz="4000" dirty="0"/>
              <a:t>To have a record of who accessed your Amazon Simple Storage Service (Amazon S3) data and from where, you should do what?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FC12-E0A3-4190-8A96-99DBCE5A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50666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Enable versioning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Enable website hosting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Enable server access logs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Create an AWS Identity and Access Management (IAM) bucket policy.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Enable Amazon CloudWatch logs.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26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8169-3B86-45C9-ADF6-FA56E29D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2795"/>
          </a:xfrm>
        </p:spPr>
        <p:txBody>
          <a:bodyPr>
            <a:normAutofit/>
          </a:bodyPr>
          <a:lstStyle/>
          <a:p>
            <a:r>
              <a:rPr lang="en-US" sz="4000" dirty="0"/>
              <a:t>To have a record of who accessed your Amazon Simple Storage Service (Amazon S3) data and from where, you should do what?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FC12-E0A3-4190-8A96-99DBCE5A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50666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Enable versioning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Enable website hosting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C. Enable server access logs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Create an AWS Identity and Access Management (IAM) bucket policy.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Enable Amazon CloudWatch logs.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00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75F9-D5AA-4EC1-B48E-B3BCA96A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minimum size and maximum size of a single s3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CC89-7FF5-414A-B48F-0F6A754F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dirty="0"/>
              <a:t>Minimum of 0 bytes to a Maximum of 5 TB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dirty="0"/>
              <a:t>Minimum of 1 bytes to a Maximum of 5 TB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dirty="0"/>
              <a:t>Minimum of 0 bytes to a Maximum of 40 TB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dirty="0"/>
              <a:t>Minimum of 1 bytes to a Maximum of 40 TB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50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2273-3340-47B7-8430-35B5E38A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125"/>
            <a:ext cx="10927080" cy="1907540"/>
          </a:xfrm>
        </p:spPr>
        <p:txBody>
          <a:bodyPr>
            <a:noAutofit/>
          </a:bodyPr>
          <a:lstStyle/>
          <a:p>
            <a:r>
              <a:rPr lang="en-US" sz="3600" dirty="0"/>
              <a:t>What are some reasons to enable cross-region replication on an Amazon Simple Storage Service (Amazon S3) bucket? (Choose 2 answers)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81F9-A083-4DEC-B11B-8398A7F1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2272665"/>
            <a:ext cx="10927080" cy="39960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You want a backup of your data in case of accidental deletion.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You have a set of users or customers who can access the second bucket with lower latency.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For compliance reasons, you need to store data in a location at least 300 miles away from the first region.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Your data needs at least five nines of durability.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85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2273-3340-47B7-8430-35B5E38A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6395"/>
          </a:xfrm>
        </p:spPr>
        <p:txBody>
          <a:bodyPr>
            <a:noAutofit/>
          </a:bodyPr>
          <a:lstStyle/>
          <a:p>
            <a:r>
              <a:rPr lang="en-US" sz="3600" dirty="0"/>
              <a:t>What are some reasons to enable cross-region replication on an Amazon Simple Storage Service (Amazon S3) bucket? (Choose 2 answers)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81F9-A083-4DEC-B11B-8398A7F1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2272664"/>
            <a:ext cx="10967720" cy="398589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You want a backup of your data in case of accidental deletion.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B. You have a set of users or customers who can access the second bucket with lower latency.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C. For compliance reasons, you need to store data in a location at least 300 miles away from the first region.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Your data needs at least five nines of durability.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78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971C-54F6-4468-9467-F6E5F4FF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is needed before you can enable cross-region replication on an Amazon Simple Storage Service (Amazon S3) bucket? (Choose 2 answers)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1F55-8FA7-42B0-BF16-3B23D198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46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Enable versioning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Enable a lifecycle rule to migrate data to the second region.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Enable static website hosting.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Create an AWS Identity and Access Management (IAM) policy to allow Amazon S3 to replicate objects on your behalf.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12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971C-54F6-4468-9467-F6E5F4FF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is needed before you can enable cross-region replication on an Amazon Simple Storage Service (Amazon S3) bucket? (Choose 2 answers)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1F55-8FA7-42B0-BF16-3B23D198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46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A. Enable versioning on the bucket.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Enable a lifecycle rule to migrate data to the second region.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Enable static website hosting.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D. Create an AWS Identity and Access Management (IAM) policy to allow Amazon S3 to replicate objects on your behalf.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4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AF02-0D44-437D-823C-4487D0E3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protect S3 data from both accidental deletion and accidental overwriting, you should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5ACD-77D8-485A-B39A-3F5A0E9F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0738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Enable S3 versioning on the bucket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Access S3 data using only signed URLs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Disable S3 delete using an IAM bucket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Enable S3 Reduced Redundancy Storage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Enable Multi-Factor Authentication (MFA) protected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27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AF02-0D44-437D-823C-4487D0E3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protect S3 data from both accidental deletion and accidental overwriting, you should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5ACD-77D8-485A-B39A-3F5A0E9F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0738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A. Enable S3 versioning on the bucket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Access S3 data using only signed URLs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Disable S3 delete using an IAM bucket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Enable S3 Reduced Redundancy Storage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Enable Multi-Factor Authentication (MFA) protected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43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3490-748A-42AA-A18C-16039998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21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 user has not enabled versioning on an S3 bucket. What will be the version ID of the object inside that bucket?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8415-F413-485E-869F-8315C2E94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NO_VERSION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There will be no version attached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blank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558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3490-748A-42AA-A18C-16039998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21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 user has not enabled versioning on an S3 bucket. What will be the version ID of the object inside that bucket?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8415-F413-485E-869F-8315C2E94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NO_VERSION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There will be no version attached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C.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blank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9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75F9-D5AA-4EC1-B48E-B3BCA96A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minimum size and maximum size of a single s3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CC89-7FF5-414A-B48F-0F6A754F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b="1" dirty="0">
                <a:solidFill>
                  <a:srgbClr val="00B0F0"/>
                </a:solidFill>
              </a:rPr>
              <a:t>Minimum of 0 bytes to a Maximum of 5 TB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dirty="0"/>
              <a:t>Minimum of 1 bytes to a Maximum of 5 TB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dirty="0"/>
              <a:t>Minimum of 0 bytes to a Maximum of 40 TB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dirty="0"/>
              <a:t>Minimum of 1 bytes to a Maximum of 40 TB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28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8424-CEAB-46B2-AB06-283B0D0E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78076"/>
          </a:xfrm>
        </p:spPr>
        <p:txBody>
          <a:bodyPr>
            <a:normAutofit/>
          </a:bodyPr>
          <a:lstStyle/>
          <a:p>
            <a:r>
              <a:rPr lang="en-US" sz="3600" dirty="0"/>
              <a:t>When trying to create an S3 bucket named documents, AWS informs you that the bucket name is already in use. What should you do in order to create a bucket?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481E-699A-4FA5-BCE7-C7A406ED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1"/>
            <a:ext cx="10515600" cy="34337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A. Use a different region.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B. Use a globally unique bucket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C. Use a different storage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D. Use a longer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E. Use a shorter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79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8424-CEAB-46B2-AB06-283B0D0E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82875"/>
          </a:xfrm>
        </p:spPr>
        <p:txBody>
          <a:bodyPr>
            <a:normAutofit/>
          </a:bodyPr>
          <a:lstStyle/>
          <a:p>
            <a:r>
              <a:rPr lang="en-US" sz="3600" dirty="0"/>
              <a:t>When trying to create an S3 bucket named documents, AWS informs you that the bucket</a:t>
            </a:r>
            <a:br>
              <a:rPr lang="en-US" sz="3600" dirty="0"/>
            </a:br>
            <a:r>
              <a:rPr lang="en-US" sz="3600" dirty="0"/>
              <a:t>name is already in use. What should you do in order to create a bucket?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481E-699A-4FA5-BCE7-C7A406ED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1"/>
            <a:ext cx="10515600" cy="34337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A. Use a different region.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B0F0"/>
                </a:solidFill>
              </a:rPr>
              <a:t>B. Use a globally unique bucket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C. Use a different storage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D. Use a longer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E. Use a shorter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16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D1CB-93F5-46C1-9A25-4D6F8A8F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major differences between Simple Storage Service (S3) and Elastic Block Store  (Select TWO.)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98D9-E2D9-412A-B276-4920296D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EBS stores volumes.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EBS stores snapshots.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S3 stores volumes.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S3 stores objects.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EBS stores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18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D1CB-93F5-46C1-9A25-4D6F8A8F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major differences between Simple Storage Service (S3) and Elastic Block Store  (Select TWO.)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98D9-E2D9-412A-B276-4920296D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A. EBS stores volumes.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EBS stores snapshots.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S3 stores volumes.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D. S3 stores objects.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EBS stores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88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C951-749B-4CF6-B299-30755A4A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Which tasks can S3 object life cycle </a:t>
            </a:r>
            <a:r>
              <a:rPr lang="en-US" sz="4000"/>
              <a:t>configurations perform? </a:t>
            </a:r>
            <a:r>
              <a:rPr lang="en-US" sz="4000" dirty="0"/>
              <a:t>(Select THREE.)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82BE-8425-4A0B-BAD2-B9D94630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Deleting old object versions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Moving objects to Glacier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Deleting old buckets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Deleting old objects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Moving objects to an EBS volume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8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C951-749B-4CF6-B299-30755A4A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Which tasks can S3 object life cycle configurations perform? (Select THREE.)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82BE-8425-4A0B-BAD2-B9D94630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A. Deleting old object versions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B. Moving objects to Glacier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Deleting old buckets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D. Deleting old objects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E. Moving objects to an EBS volume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74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1718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S3 Quiz</vt:lpstr>
      <vt:lpstr>What is the minimum size and maximum size of a single s3 object</vt:lpstr>
      <vt:lpstr>What is the minimum size and maximum size of a single s3 object</vt:lpstr>
      <vt:lpstr>When trying to create an S3 bucket named documents, AWS informs you that the bucket name is already in use. What should you do in order to create a bucket? </vt:lpstr>
      <vt:lpstr>When trying to create an S3 bucket named documents, AWS informs you that the bucket name is already in use. What should you do in order to create a bucket? </vt:lpstr>
      <vt:lpstr>What are the major differences between Simple Storage Service (S3) and Elastic Block Store  (Select TWO.)</vt:lpstr>
      <vt:lpstr>What are the major differences between Simple Storage Service (S3) and Elastic Block Store  (Select TWO.)</vt:lpstr>
      <vt:lpstr>Which tasks can S3 object life cycle configurations perform? (Select THREE.) </vt:lpstr>
      <vt:lpstr>Which tasks can S3 object life cycle configurations perform? (Select THREE.) </vt:lpstr>
      <vt:lpstr>In what ways does Amazon Simple Storage Service (Amazon S3) object storage differ from block and file storage ? (Choose 2 answers)</vt:lpstr>
      <vt:lpstr>In what ways does Amazon Simple Storage Service (Amazon S3) object storage differ from block and file storage ? (Choose 2 answers)</vt:lpstr>
      <vt:lpstr>Which of the following are not appropriates use cases for Amazon Simple Storage Service (Amazon S3)? (Choose 2 answers) </vt:lpstr>
      <vt:lpstr>Which of the following are not appropriates use cases for Amazon Simple Storage Service (Amazon S3)? (Choose 2 answers) </vt:lpstr>
      <vt:lpstr>What are some of the key characteristics of Amazon Simple Storage Service (Amazon S3)? (Choose 3 answers) </vt:lpstr>
      <vt:lpstr>What are some of the key characteristics of Amazon Simple Storage Service (Amazon S3)? (Choose 3 answers) </vt:lpstr>
      <vt:lpstr>How is data stored in Amazon Simple Storage Service (Amazon S3) for high durability?</vt:lpstr>
      <vt:lpstr>How is data stored in Amazon Simple Storage Service (Amazon S3) for high durability?</vt:lpstr>
      <vt:lpstr>To have a record of who accessed your Amazon Simple Storage Service (Amazon S3) data and from where, you should do what?</vt:lpstr>
      <vt:lpstr>To have a record of who accessed your Amazon Simple Storage Service (Amazon S3) data and from where, you should do what?</vt:lpstr>
      <vt:lpstr>What are some reasons to enable cross-region replication on an Amazon Simple Storage Service (Amazon S3) bucket? (Choose 2 answers) </vt:lpstr>
      <vt:lpstr>What are some reasons to enable cross-region replication on an Amazon Simple Storage Service (Amazon S3) bucket? (Choose 2 answers) </vt:lpstr>
      <vt:lpstr>What is needed before you can enable cross-region replication on an Amazon Simple Storage Service (Amazon S3) bucket? (Choose 2 answers)</vt:lpstr>
      <vt:lpstr>What is needed before you can enable cross-region replication on an Amazon Simple Storage Service (Amazon S3) bucket? (Choose 2 answers)</vt:lpstr>
      <vt:lpstr>To protect S3 data from both accidental deletion and accidental overwriting, you should</vt:lpstr>
      <vt:lpstr>To protect S3 data from both accidental deletion and accidental overwriting, you should</vt:lpstr>
      <vt:lpstr>A user has not enabled versioning on an S3 bucket. What will be the version ID of the object inside that bucket? </vt:lpstr>
      <vt:lpstr>A user has not enabled versioning on an S3 bucket. What will be the version ID of the object inside that bucket?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32</cp:revision>
  <dcterms:created xsi:type="dcterms:W3CDTF">2022-03-08T04:47:24Z</dcterms:created>
  <dcterms:modified xsi:type="dcterms:W3CDTF">2022-03-10T02:57:03Z</dcterms:modified>
</cp:coreProperties>
</file>