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0F6F-9703-4C12-A0C9-6CDC91BEE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4C3A-D23D-49C3-96F8-9E0081280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6E7B5-39C4-4E43-88EE-31F30337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814E-9ED1-4C74-A86D-9491723A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C013-6E20-4A81-B78A-9DB76080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A051-8766-4974-9D37-5C10867A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26680-5D98-4C1A-8E79-0B23678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C7A4-91C3-40C0-97B2-3635FDEF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AB07-378D-4530-8871-39F46344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3CF0-171D-4780-954B-1AFFB83F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1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2159F-F176-473C-9805-207EFD2DE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613FE-E8DC-4CB8-865B-D5EE617CD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A80F-F709-48F2-839D-0CFB7FDD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2916-567E-4726-A2F6-F8B8E6BA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31EC-6D5C-4CC5-B8E9-4F734902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8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65A0-F59E-4225-B1DB-539E40F9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7A23-937F-4518-85AB-4AF90C65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C80A-58E2-45A3-A245-9109A8D2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AB5FA-A04B-495C-A6B5-E2EBD2BF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4C7B-7737-4DD9-9427-9B8CCBDE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FEDD-17E3-46DD-94FB-54605DFC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C684F-3247-4410-AEAC-A8A1F6D4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C206-C3A6-49AB-B6F3-8CD7797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E040-9023-45F4-B831-6E5479A4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8808-A65D-4ADE-80B4-3279FBBF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2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F594-93EA-474C-8232-814213B7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88FE-1134-4E7E-B81C-2394F70D5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DEF12-F25A-4CE4-B02F-18CACF27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EFE6-B80A-4D12-BA5F-5C8FD97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F287E-9F84-4119-91FD-6E517FE2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9C9BD-6011-4DDD-808A-DD57B49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1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92D6-731C-4544-8590-45A088FB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90B15-2A0D-4BF2-86A4-231F61EFD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F8665-C0C1-4D57-930E-29F77EDE7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147C4-E2F2-4237-BB17-E6CA7420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1EAF7-A7AB-4241-9ABA-80A3036CB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8B191-1545-46D7-BBE5-E5893D14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497DF-167F-455B-AA60-8F2E2A3E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D674-3458-49E6-BAA8-B61B4B11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5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ECFB-103B-4C2D-B3AB-6A811284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51DA6-6CBC-49EE-996F-A7FADA8D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985FD-D6AF-4048-8867-0496DAD3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4E2B3-835C-40DF-9EB4-C497F172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6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F9F9-36FB-4D9E-8EF2-6FE91C4C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AF478-4CC1-4E83-8BC7-9FA62491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381F9-FA9D-449F-9EC2-CCA150BC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D777-7583-4B83-835F-00A83F45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6821-BB2E-4A7D-BECA-C5633AAD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0D819-39D2-4DAD-8D8D-0B10CAC59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6620-4C8C-45A6-BA3E-AF0616A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97CE-BAFF-4917-8532-9829F77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101F1-B2EC-4E8C-99CC-B80DB83E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3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B696-F025-4970-B2F5-17EDAEB3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09025-C985-487F-9149-CBD06E2D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9FB5F-F576-4EF2-96FB-C9F0237B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885E1-7E76-4941-91A1-7DD08C0B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83F71-3469-4A75-AB26-55DA4490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F24A8-F327-490B-8156-A8CA42AE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40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C6A3A-9F39-4C2B-AE4C-FC4AF096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10948-4F0E-43DB-A07E-F0FD523E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A43F-1D22-4497-9DB5-76EF34102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3EA9-8214-4ED5-95C6-785CA232ED4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BF0C-E8BA-46C9-9CE2-340DC1AA6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A46B-3833-4691-8CC3-E233E2E9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D7F8-E8FF-45EC-A8BB-9E99B2DD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4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D06B-E03E-4111-940C-3BE5B30E5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440" y="624523"/>
            <a:ext cx="10068560" cy="828357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AWS CloudFront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0D849-4789-4FF9-8015-F1C3CAD7E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40" y="1879600"/>
            <a:ext cx="10068560" cy="4206240"/>
          </a:xfrm>
        </p:spPr>
        <p:txBody>
          <a:bodyPr/>
          <a:lstStyle/>
          <a:p>
            <a:pPr algn="l"/>
            <a:r>
              <a:rPr lang="en-IN" dirty="0"/>
              <a:t>Content Delivery Network (CDN)</a:t>
            </a:r>
          </a:p>
          <a:p>
            <a:pPr algn="l"/>
            <a:r>
              <a:rPr lang="en-US" dirty="0"/>
              <a:t>Popular CDN Services</a:t>
            </a:r>
          </a:p>
          <a:p>
            <a:pPr algn="l"/>
            <a:r>
              <a:rPr lang="en-IN" dirty="0"/>
              <a:t>What is AWS CloudFront</a:t>
            </a:r>
          </a:p>
        </p:txBody>
      </p:sp>
    </p:spTree>
    <p:extLst>
      <p:ext uri="{BB962C8B-B14F-4D97-AF65-F5344CB8AC3E}">
        <p14:creationId xmlns:p14="http://schemas.microsoft.com/office/powerpoint/2010/main" val="10504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FB76F-097F-4A69-A964-898E2896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" y="104345"/>
            <a:ext cx="11461433" cy="66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3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0841-D8D3-4B67-BCBF-E3DC1625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CloudFront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3616-C5C8-428D-BD01-7C881322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9400" cy="466725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Web Distributions</a:t>
            </a:r>
            <a:r>
              <a:rPr lang="en-IN" dirty="0"/>
              <a:t>: serve the following content over HTTP or HTTPS:</a:t>
            </a:r>
          </a:p>
          <a:p>
            <a:pPr lvl="1"/>
            <a:r>
              <a:rPr lang="en-IN" dirty="0"/>
              <a:t>Static and dynamic download content, for example, .html, .</a:t>
            </a:r>
            <a:r>
              <a:rPr lang="en-IN" dirty="0" err="1"/>
              <a:t>css</a:t>
            </a:r>
            <a:r>
              <a:rPr lang="en-IN" dirty="0"/>
              <a:t>, .</a:t>
            </a:r>
            <a:r>
              <a:rPr lang="en-IN" dirty="0" err="1"/>
              <a:t>js</a:t>
            </a:r>
            <a:r>
              <a:rPr lang="en-IN" dirty="0"/>
              <a:t>, and image files, using HTTP or HTTPS.</a:t>
            </a:r>
          </a:p>
          <a:p>
            <a:pPr lvl="1"/>
            <a:r>
              <a:rPr lang="en-IN" dirty="0"/>
              <a:t>Multimedia content on demand using progressive download and Apple HTTP Live Streaming (HLS).</a:t>
            </a:r>
          </a:p>
          <a:p>
            <a:pPr lvl="1"/>
            <a:r>
              <a:rPr lang="en-US" dirty="0"/>
              <a:t>Your origin can be either an Amazon S3 bucket or an HTTP server</a:t>
            </a:r>
          </a:p>
          <a:p>
            <a:r>
              <a:rPr lang="en-IN" b="1" dirty="0"/>
              <a:t>RTMP distributions</a:t>
            </a:r>
          </a:p>
          <a:p>
            <a:pPr lvl="1"/>
            <a:r>
              <a:rPr lang="en-US" dirty="0"/>
              <a:t>Stream media files using Adobe Media Server and the Adobe Real-Time Messaging Protocol (RTMP). </a:t>
            </a:r>
          </a:p>
          <a:p>
            <a:pPr lvl="1"/>
            <a:r>
              <a:rPr lang="en-US" dirty="0"/>
              <a:t>An RTMP distribution must use an Amazon S3 bucket as the origin.</a:t>
            </a:r>
          </a:p>
          <a:p>
            <a:r>
              <a:rPr lang="en-US" dirty="0"/>
              <a:t>CloudFront lets you create a total of up to 200 web distributions and 100 RTMP distributions for an AWS account.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58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7179-0F59-49EC-9289-A3AA90D3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CloudFront Invalidation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98C6-75F8-424E-A2B8-5159D5CC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need to remove/update an object from CloudFront edge caches before it expires, you can do one of the following:</a:t>
            </a:r>
          </a:p>
          <a:p>
            <a:pPr lvl="1"/>
            <a:r>
              <a:rPr lang="en-US" dirty="0"/>
              <a:t>Invalidate the object from edge caches. The next time a viewer requests the object, CloudFront returns to the origin to fetch the latest version of the object.</a:t>
            </a:r>
          </a:p>
          <a:p>
            <a:pPr lvl="1"/>
            <a:r>
              <a:rPr lang="en-US" dirty="0"/>
              <a:t>Use object versioning to serve a different version of the object that has a different name. </a:t>
            </a:r>
          </a:p>
          <a:p>
            <a:pPr lvl="1"/>
            <a:r>
              <a:rPr lang="en-US" dirty="0"/>
              <a:t>You can't cancel an invalidation after you submit it.</a:t>
            </a:r>
          </a:p>
          <a:p>
            <a:r>
              <a:rPr lang="en-US" dirty="0"/>
              <a:t>You can invalidate most types of objects that are served by a web distribution </a:t>
            </a:r>
          </a:p>
          <a:p>
            <a:r>
              <a:rPr lang="en-US" dirty="0"/>
              <a:t>You cannot invalidate media files in the Microsoft Smooth Streaming format when you have enabled Smooth Streaming for the corresponding cache behavior.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7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65D1-E196-4BB6-AC83-63831B8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8808-D825-49AC-9D6A-8BC27D98C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geo restriction, also known as geo-blocking, to prevent users in specific geographic locations from accessing content that you're distributing through a CloudFront web distribution. </a:t>
            </a:r>
          </a:p>
          <a:p>
            <a:r>
              <a:rPr lang="en-US" dirty="0"/>
              <a:t>Restriction type</a:t>
            </a:r>
          </a:p>
          <a:p>
            <a:pPr lvl="1"/>
            <a:r>
              <a:rPr lang="en-US" dirty="0"/>
              <a:t>No restrictions</a:t>
            </a:r>
          </a:p>
          <a:p>
            <a:pPr lvl="1"/>
            <a:r>
              <a:rPr lang="en-US" dirty="0"/>
              <a:t>Allow list</a:t>
            </a:r>
          </a:p>
          <a:p>
            <a:pPr lvl="1"/>
            <a:r>
              <a:rPr lang="en-US" dirty="0"/>
              <a:t>Block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74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F58A-C3B2-4FB5-AFCF-D7F7DE0A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Delivery Network (CDN)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E912-BD59-410C-9FA2-F313D2FBD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825625"/>
            <a:ext cx="1060196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content delivery network (CDN) refers to a geographically distributed group of servers which work together to provide fast delivery of Internet content.</a:t>
            </a:r>
          </a:p>
          <a:p>
            <a:r>
              <a:rPr lang="en-US" dirty="0"/>
              <a:t>A CDN allows for the quick transfer/loading of Internet content including HTML pages, </a:t>
            </a:r>
            <a:r>
              <a:rPr lang="en-US" dirty="0" err="1"/>
              <a:t>javascript</a:t>
            </a:r>
            <a:r>
              <a:rPr lang="en-US" dirty="0"/>
              <a:t> files, images, and videos. </a:t>
            </a:r>
          </a:p>
          <a:p>
            <a:r>
              <a:rPr lang="en-US" dirty="0"/>
              <a:t>The CDN services continues to grow, and today the majority of web traffic is served through CDNs, including traffic from major sites like Facebook, Netflix, and Amazon</a:t>
            </a:r>
          </a:p>
          <a:p>
            <a:r>
              <a:rPr lang="en-US" dirty="0"/>
              <a:t>Benefits of using a CDN</a:t>
            </a:r>
          </a:p>
          <a:p>
            <a:pPr lvl="1"/>
            <a:r>
              <a:rPr lang="en-US" dirty="0"/>
              <a:t>Improving website load times </a:t>
            </a:r>
          </a:p>
          <a:p>
            <a:pPr lvl="1"/>
            <a:r>
              <a:rPr lang="en-US" dirty="0"/>
              <a:t>Reducing bandwidth costs</a:t>
            </a:r>
          </a:p>
          <a:p>
            <a:pPr lvl="1"/>
            <a:r>
              <a:rPr lang="en-US" dirty="0"/>
              <a:t>Increasing content availability and redundancy </a:t>
            </a:r>
          </a:p>
          <a:p>
            <a:pPr lvl="1"/>
            <a:r>
              <a:rPr lang="en-US" dirty="0"/>
              <a:t>Improving website security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8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udFront CDN">
            <a:extLst>
              <a:ext uri="{FF2B5EF4-FFF2-40B4-BE49-F238E27FC236}">
                <a16:creationId xmlns:a16="http://schemas.microsoft.com/office/drawing/2014/main" id="{6BFDBEAC-8146-46FA-9B67-67D64245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82340"/>
            <a:ext cx="9712960" cy="596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1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FA5C-EC98-4D71-8772-97D8C896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CDN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08FD-E45D-4A28-99D6-698DD981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Cloudflare CDN</a:t>
            </a:r>
          </a:p>
          <a:p>
            <a:r>
              <a:rPr lang="en-IN" dirty="0"/>
              <a:t>Akamai CDN</a:t>
            </a:r>
          </a:p>
          <a:p>
            <a:r>
              <a:rPr lang="en-IN" dirty="0"/>
              <a:t>Amazon CloudFront</a:t>
            </a:r>
          </a:p>
          <a:p>
            <a:r>
              <a:rPr lang="en-IN" dirty="0"/>
              <a:t>Microsoft Azure CDN</a:t>
            </a:r>
          </a:p>
          <a:p>
            <a:r>
              <a:rPr lang="en-IN" dirty="0"/>
              <a:t>Google Cloud CDN</a:t>
            </a:r>
          </a:p>
          <a:p>
            <a:r>
              <a:rPr lang="en-IN" dirty="0"/>
              <a:t>Alibaba Cloud CDN</a:t>
            </a:r>
          </a:p>
          <a:p>
            <a:r>
              <a:rPr lang="en-IN" dirty="0"/>
              <a:t>Imperva Cloud Application Security</a:t>
            </a:r>
          </a:p>
          <a:p>
            <a:r>
              <a:rPr lang="en-IN" dirty="0" err="1"/>
              <a:t>Rackspace</a:t>
            </a:r>
            <a:r>
              <a:rPr lang="en-IN" dirty="0"/>
              <a:t> CDN</a:t>
            </a:r>
          </a:p>
          <a:p>
            <a:r>
              <a:rPr lang="en-IN" dirty="0"/>
              <a:t>Fastly CDN</a:t>
            </a:r>
          </a:p>
          <a:p>
            <a:r>
              <a:rPr lang="en-IN" dirty="0"/>
              <a:t>CDN77 CDN</a:t>
            </a:r>
          </a:p>
        </p:txBody>
      </p:sp>
    </p:spTree>
    <p:extLst>
      <p:ext uri="{BB962C8B-B14F-4D97-AF65-F5344CB8AC3E}">
        <p14:creationId xmlns:p14="http://schemas.microsoft.com/office/powerpoint/2010/main" val="35422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9B25-35ED-43CD-83A3-1F65505A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CloudFront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32A0-3ABB-4432-AA62-DDE4D203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Amazon CloudFront is a fast content delivery network (CDN) service that securely delivers data, videos, applications, and APIs to customers globally with low latency, high transfer speeds, all within a developer-friendly environment.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Deliver fast, secure websites</a:t>
            </a:r>
          </a:p>
          <a:p>
            <a:pPr lvl="1"/>
            <a:r>
              <a:rPr lang="en-US" dirty="0"/>
              <a:t>Accelerate dynamic content delivery and APIs</a:t>
            </a:r>
          </a:p>
          <a:p>
            <a:pPr lvl="1"/>
            <a:r>
              <a:rPr lang="en-US" dirty="0"/>
              <a:t>Stream live and on-demand video</a:t>
            </a:r>
          </a:p>
          <a:p>
            <a:pPr lvl="1"/>
            <a:r>
              <a:rPr lang="en-US" dirty="0"/>
              <a:t>Distribute patches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11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duct-page-diagram_CloudFront_HIW@2x">
            <a:extLst>
              <a:ext uri="{FF2B5EF4-FFF2-40B4-BE49-F238E27FC236}">
                <a16:creationId xmlns:a16="http://schemas.microsoft.com/office/drawing/2014/main" id="{4BAF6FA1-42AC-4F68-B68E-8CA91EC19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21920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1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9673-439E-4968-89D0-E747DD6E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CloudFront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3298-B481-4FB5-B10F-C1914071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 fontScale="92500"/>
          </a:bodyPr>
          <a:lstStyle/>
          <a:p>
            <a:r>
              <a:rPr lang="en-US" dirty="0"/>
              <a:t>CloudFront is a global (not regional) service.</a:t>
            </a:r>
          </a:p>
          <a:p>
            <a:r>
              <a:rPr lang="en-US" dirty="0"/>
              <a:t>Amazon CloudFront is a web service that speeds up distribution of your static and dynamic web content, such as .html, .</a:t>
            </a:r>
            <a:r>
              <a:rPr lang="en-US" dirty="0" err="1"/>
              <a:t>css</a:t>
            </a:r>
            <a:r>
              <a:rPr lang="en-US" dirty="0"/>
              <a:t>, .</a:t>
            </a:r>
            <a:r>
              <a:rPr lang="en-US" dirty="0" err="1"/>
              <a:t>js</a:t>
            </a:r>
            <a:r>
              <a:rPr lang="en-US" dirty="0"/>
              <a:t>, and image and video files.</a:t>
            </a:r>
          </a:p>
          <a:p>
            <a:r>
              <a:rPr lang="en-US" dirty="0"/>
              <a:t>CloudFront delivers your content through a network of data centers called </a:t>
            </a:r>
            <a:r>
              <a:rPr lang="en-US" b="1" dirty="0"/>
              <a:t>Edge Locations</a:t>
            </a:r>
            <a:r>
              <a:rPr lang="en-US" dirty="0"/>
              <a:t>.</a:t>
            </a:r>
          </a:p>
          <a:p>
            <a:r>
              <a:rPr lang="en-US" dirty="0"/>
              <a:t>When a user requests content that you're serving with CloudFront, the user is routed to the edge location that provides the lowest latency.</a:t>
            </a:r>
          </a:p>
          <a:p>
            <a:r>
              <a:rPr lang="en-US" dirty="0"/>
              <a:t>Amazon CloudFront has added several regional edge cache locations globally.</a:t>
            </a:r>
          </a:p>
          <a:p>
            <a:r>
              <a:rPr lang="en-US" dirty="0"/>
              <a:t>DDoS protection, integration with Shield, AWS Web Application Firewall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3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9121F4-3797-4E5E-B941-B43D79101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" y="180340"/>
            <a:ext cx="4257042" cy="63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399D70-B5FF-493A-95A2-31A583D9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79043"/>
            <a:ext cx="4165601" cy="633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5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A0CC-778D-4D39-9CC0-C416A8D8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CloudFront 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D937-6157-48AB-8CFD-8E961E60D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690688"/>
            <a:ext cx="10652760" cy="4802187"/>
          </a:xfrm>
        </p:spPr>
        <p:txBody>
          <a:bodyPr>
            <a:normAutofit/>
          </a:bodyPr>
          <a:lstStyle/>
          <a:p>
            <a:r>
              <a:rPr lang="en-US" dirty="0"/>
              <a:t>An origin is the location where you store the </a:t>
            </a:r>
            <a:r>
              <a:rPr lang="en-US" b="1" dirty="0"/>
              <a:t>original web content</a:t>
            </a:r>
            <a:r>
              <a:rPr lang="en-US" dirty="0"/>
              <a:t>, which you want to distribute via CloudFront</a:t>
            </a:r>
          </a:p>
          <a:p>
            <a:r>
              <a:rPr lang="en-US" b="1" dirty="0"/>
              <a:t>S3 bucket</a:t>
            </a:r>
          </a:p>
          <a:p>
            <a:pPr lvl="1"/>
            <a:r>
              <a:rPr lang="en-US" dirty="0"/>
              <a:t>For distributing files and caching them at the edge</a:t>
            </a:r>
          </a:p>
          <a:p>
            <a:pPr lvl="1"/>
            <a:r>
              <a:rPr lang="en-US" dirty="0"/>
              <a:t>Enhanced security with CloudFront Origin Access Identity (OAI)</a:t>
            </a:r>
          </a:p>
          <a:p>
            <a:r>
              <a:rPr lang="en-US" b="1" dirty="0"/>
              <a:t>Custom Origin (HTTP)</a:t>
            </a:r>
          </a:p>
          <a:p>
            <a:pPr lvl="1"/>
            <a:r>
              <a:rPr lang="en-US" dirty="0"/>
              <a:t>Application Load Balancer</a:t>
            </a:r>
          </a:p>
          <a:p>
            <a:pPr lvl="1"/>
            <a:r>
              <a:rPr lang="en-US" dirty="0"/>
              <a:t>EC2 instance</a:t>
            </a:r>
          </a:p>
          <a:p>
            <a:pPr lvl="1"/>
            <a:r>
              <a:rPr lang="en-US" dirty="0"/>
              <a:t>S3 website (must first enable the bucket as a static S3 website)</a:t>
            </a:r>
          </a:p>
          <a:p>
            <a:pPr lvl="1"/>
            <a:r>
              <a:rPr lang="en-US" dirty="0"/>
              <a:t>Any HTTP backend you want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59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679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AWS CloudFront</vt:lpstr>
      <vt:lpstr>Content Delivery Network (CDN)</vt:lpstr>
      <vt:lpstr>PowerPoint Presentation</vt:lpstr>
      <vt:lpstr>Popular CDN Services</vt:lpstr>
      <vt:lpstr>What is AWS CloudFront</vt:lpstr>
      <vt:lpstr>PowerPoint Presentation</vt:lpstr>
      <vt:lpstr>AWS CloudFront</vt:lpstr>
      <vt:lpstr>PowerPoint Presentation</vt:lpstr>
      <vt:lpstr>CloudFront  Origins</vt:lpstr>
      <vt:lpstr>PowerPoint Presentation</vt:lpstr>
      <vt:lpstr>Amazon CloudFront Distributions</vt:lpstr>
      <vt:lpstr>CloudFront Invalidation</vt:lpstr>
      <vt:lpstr>Geographic Restrictions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16</cp:revision>
  <dcterms:created xsi:type="dcterms:W3CDTF">2021-09-19T14:22:37Z</dcterms:created>
  <dcterms:modified xsi:type="dcterms:W3CDTF">2021-11-21T13:31:06Z</dcterms:modified>
</cp:coreProperties>
</file>