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E1D5-C73C-4DAB-882A-9ADEEC21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382DD-A21C-40E0-B57D-7EF44A6B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42AF-7BAD-4E5B-930D-8032B1D7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E34D-CE0A-4ABA-9BA0-6E21BCD0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852D-6501-4B32-A28D-535A8D10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8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FF37-3751-4786-AFB2-C988C957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D015-E91B-45BB-AA7A-BBF94533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D1B4-6C14-4692-876E-8B0E828D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6174-4A85-40E6-A9FB-8B3265B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9E67-8654-4C59-9953-50A783E9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4232D-3847-46FE-9805-43A249E3C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11A74-F4D5-4C1A-A706-66E55F1D1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75B6-D948-4DA6-8914-8C8BCFF2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E5FC9-5014-4897-80C6-638F7C3C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AFAE-E790-4100-AB21-31E5FBFB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0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F44A-FF65-4D4F-BAD3-288C845C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161E-CC7E-4D81-89B6-2C22038A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23E07-C73A-496C-9AAD-B683CFEA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4D8A-3FB4-44C6-9B02-1F3E5A9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860A-90E7-42F4-8011-FC1EC6D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2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E756-99D1-44C8-ABF8-E3D4028C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7AF0-77DF-4D36-A680-CF9AA38A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6423-34A3-4539-AD38-2E8D2312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5CD7-DE3C-4040-AB05-CA068CDC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AD1F-DCE9-4B6F-A1F5-F5D4CB27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9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E7BA-6DAE-4E0D-9D73-E47FECFC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1C24-6DDB-42CB-AC36-5BEC94253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935D-3B1E-4B1C-976A-1354F21B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77D53-7C88-47E1-9C79-D00E33B6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E709-745B-44FD-BBBA-390E84EA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EAAA2-7563-4463-B476-E6B68CA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1A2F-4161-40BF-99C0-70503ADB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2C8D-B98F-43D0-AF08-B07EB594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C0D1D-0DD5-4C65-A71D-5DAB67D04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E8518-D50F-4E93-BBDF-A92DB42BA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F335-B2EF-4FF4-A2F7-9C9641E0E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E7352-D222-41A5-A7AB-3F54EBCF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251B6-B65F-41FF-A280-5A1D8626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99B56-B804-4B61-A85A-D3B5E8F6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0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FE66-B392-42B3-9ED1-C8AF5F05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C87B-A9C7-413D-A816-0D2E67EF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FFEEE-F5DE-46CD-912F-F17C6D4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A4C2D-1FCF-48F8-8545-B1D96156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08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959DF-907C-4AAD-9B2C-499C7AAB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9A80F-5022-4B42-B198-B608FB7A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847C-3D95-461D-A2E1-11D89D82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8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DD42-1B7B-4D82-AE35-D47D3B9C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2969-C7E0-4FFB-9DAF-9FB876EC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1A95-2B61-4321-8AF9-5B0B675F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3B42-A459-4F36-8945-5CFE4F44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9B2C4-99A8-4FBF-9BFA-3D4C0097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475D9-8C2A-4D75-A65D-7FE1A472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6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14D-4BCF-4EFF-9305-11A68EFA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15246-A329-48D1-A205-C94FFAD0D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72AE6-66B8-4756-A14B-7A201DA7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E699F-68F8-4D7D-9868-EC2E53E1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B86BF-012E-41C6-AEAB-415E87F8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5F38E-609E-4DCC-890B-9127D589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15400-DC29-462E-B475-4C0AB7D5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FFC4-087A-4644-8BD3-6F1ABDB2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9C8D-8799-4069-A006-4CF9F6A9E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88CE-0AF9-491F-A8EF-A47D2680C6F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8D3B-A94E-4AA3-A66E-B0FEC7A30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B6BA-55A1-43CF-BD00-19091AB9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9BAA-C89F-484F-8889-042F2FBD5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6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6E16-9A48-49AC-A29F-0D5F8A20E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440" y="1122363"/>
            <a:ext cx="9306560" cy="990917"/>
          </a:xfrm>
        </p:spPr>
        <p:txBody>
          <a:bodyPr/>
          <a:lstStyle/>
          <a:p>
            <a:r>
              <a:rPr lang="en-US" dirty="0"/>
              <a:t>AWS CloudFormation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8D089-8708-4DAF-9383-B8495397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440" y="2296160"/>
            <a:ext cx="9387840" cy="4013200"/>
          </a:xfrm>
        </p:spPr>
        <p:txBody>
          <a:bodyPr/>
          <a:lstStyle/>
          <a:p>
            <a:pPr algn="l"/>
            <a:r>
              <a:rPr lang="en-US" dirty="0"/>
              <a:t>Infrastructure as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91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CAAD-05B3-4394-9813-D85630E3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CloudFormation Template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E214-9BAD-49EA-ACFB-91AD26B5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r>
              <a:rPr lang="en-US" dirty="0"/>
              <a:t>: AWS resources declared in the template (MANDATORY)</a:t>
            </a:r>
          </a:p>
          <a:p>
            <a:r>
              <a:rPr lang="en-US" dirty="0"/>
              <a:t>Parameters: Dynamic inputs for your template</a:t>
            </a:r>
          </a:p>
          <a:p>
            <a:r>
              <a:rPr lang="en-US" dirty="0"/>
              <a:t>Mappings: Static variables for your template</a:t>
            </a:r>
          </a:p>
          <a:p>
            <a:r>
              <a:rPr lang="en-US" dirty="0"/>
              <a:t>Outputs: References to what has been created</a:t>
            </a:r>
          </a:p>
          <a:p>
            <a:r>
              <a:rPr lang="en-US" dirty="0"/>
              <a:t>Conditionals: List of conditions to perform resource creation</a:t>
            </a:r>
          </a:p>
          <a:p>
            <a:r>
              <a:rPr lang="en-US" dirty="0"/>
              <a:t>Metadata</a:t>
            </a:r>
          </a:p>
          <a:p>
            <a:r>
              <a:rPr lang="en-US" dirty="0"/>
              <a:t>Helper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r>
              <a:rPr lang="en-US" dirty="0"/>
              <a:t>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4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B672-7711-43D7-9CBD-FCB1B5B6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4B37-4D77-43CB-8669-40F76C86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are the core of your CloudFormation template</a:t>
            </a:r>
          </a:p>
          <a:p>
            <a:r>
              <a:rPr lang="en-US" dirty="0"/>
              <a:t>They represent the different AWS Components that will be created and configured</a:t>
            </a:r>
          </a:p>
          <a:p>
            <a:r>
              <a:rPr lang="en-US" dirty="0"/>
              <a:t>Resources are declared and can reference each other</a:t>
            </a:r>
          </a:p>
          <a:p>
            <a:r>
              <a:rPr lang="en-US" dirty="0"/>
              <a:t>CloudFormation service take cares of creation, updates and deletes of resources.</a:t>
            </a:r>
          </a:p>
          <a:p>
            <a:r>
              <a:rPr lang="en-US" dirty="0"/>
              <a:t>Resource types identifiers are of the form:</a:t>
            </a:r>
          </a:p>
          <a:p>
            <a:r>
              <a:rPr lang="en-US" dirty="0"/>
              <a:t>AWS::</a:t>
            </a:r>
            <a:r>
              <a:rPr lang="en-US" dirty="0" err="1"/>
              <a:t>aws</a:t>
            </a:r>
            <a:r>
              <a:rPr lang="en-US" dirty="0"/>
              <a:t>-product-name::data-type-name</a:t>
            </a:r>
          </a:p>
          <a:p>
            <a:pPr lvl="1"/>
            <a:r>
              <a:rPr lang="en-US" dirty="0"/>
              <a:t>Ex: AWS::EC2::Instance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3FE4-EECC-45BD-A2F9-26039F38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Infrastructure 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05D9-1576-4570-9393-9C3FB4246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is a way to provision and manage your infrastructure through code instead of through manual processes</a:t>
            </a:r>
          </a:p>
          <a:p>
            <a:r>
              <a:rPr lang="en-US" dirty="0"/>
              <a:t>With </a:t>
            </a:r>
            <a:r>
              <a:rPr lang="en-US" dirty="0" err="1"/>
              <a:t>IaC</a:t>
            </a:r>
            <a:r>
              <a:rPr lang="en-US" dirty="0"/>
              <a:t>, you can create configuration files that contain your infrastructure specifications, which makes it easier to edit and distribute configurations. </a:t>
            </a:r>
          </a:p>
          <a:p>
            <a:r>
              <a:rPr lang="en-US" dirty="0"/>
              <a:t>You provision the same environment every time in other account or region</a:t>
            </a:r>
          </a:p>
          <a:p>
            <a:r>
              <a:rPr lang="en-US" dirty="0"/>
              <a:t>That code would be deployed and create/update/delete our infrastructure</a:t>
            </a:r>
          </a:p>
          <a:p>
            <a:r>
              <a:rPr lang="en-US" dirty="0"/>
              <a:t>Version control is an important part of </a:t>
            </a:r>
            <a:r>
              <a:rPr lang="en-US" dirty="0" err="1"/>
              <a:t>IaC</a:t>
            </a:r>
            <a:r>
              <a:rPr lang="en-US" dirty="0"/>
              <a:t>, and your configuration files should be under source control just like any other software source code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80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B9B2-B335-4FE2-811E-970AC474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88B9-E4F1-41CD-93DA-4667AD6B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use AWS CloudFormation to create AWS resources in an orderly and predictable fashion. </a:t>
            </a:r>
          </a:p>
          <a:p>
            <a:r>
              <a:rPr lang="en-US" dirty="0"/>
              <a:t>Resources are written in text files using </a:t>
            </a:r>
            <a:r>
              <a:rPr lang="en-US" b="1" dirty="0"/>
              <a:t>JSON</a:t>
            </a:r>
            <a:r>
              <a:rPr lang="en-US" dirty="0"/>
              <a:t> or </a:t>
            </a:r>
            <a:r>
              <a:rPr lang="en-US" b="1" dirty="0"/>
              <a:t>YAML</a:t>
            </a:r>
            <a:r>
              <a:rPr lang="en-US" dirty="0"/>
              <a:t> format.</a:t>
            </a:r>
          </a:p>
          <a:p>
            <a:r>
              <a:rPr lang="en-US" dirty="0"/>
              <a:t>The templates require a specific syntax and structure that depends on the types of resources being created and managed.</a:t>
            </a:r>
          </a:p>
          <a:p>
            <a:r>
              <a:rPr lang="en-US" dirty="0"/>
              <a:t>A CloudFormation template is deployed into the AWS environment as a stack</a:t>
            </a:r>
          </a:p>
          <a:p>
            <a:r>
              <a:rPr lang="en-US" dirty="0"/>
              <a:t>For example, within a CloudFormation template, you can create a set of:</a:t>
            </a:r>
          </a:p>
          <a:p>
            <a:pPr lvl="1"/>
            <a:r>
              <a:rPr lang="en-US" dirty="0"/>
              <a:t>One security group</a:t>
            </a:r>
          </a:p>
          <a:p>
            <a:pPr lvl="1"/>
            <a:r>
              <a:rPr lang="en-US" dirty="0"/>
              <a:t>Two EC2 instance using this security group</a:t>
            </a:r>
          </a:p>
          <a:p>
            <a:pPr lvl="1"/>
            <a:r>
              <a:rPr lang="en-US" dirty="0"/>
              <a:t>One S3 bucket</a:t>
            </a:r>
          </a:p>
          <a:p>
            <a:pPr lvl="1"/>
            <a:r>
              <a:rPr lang="en-US" dirty="0"/>
              <a:t>One load balancer (ELB) in front of these EC2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28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3CFA-91AA-4459-9924-FF3F5853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CloudFormation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91FA-0263-4CF0-89BB-30E24378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AWS CloudFormation, you work with templates and stacks</a:t>
            </a:r>
          </a:p>
          <a:p>
            <a:r>
              <a:rPr lang="en-IN" dirty="0"/>
              <a:t>Topics</a:t>
            </a:r>
          </a:p>
          <a:p>
            <a:pPr lvl="1"/>
            <a:r>
              <a:rPr lang="en-IN" dirty="0"/>
              <a:t>Templates</a:t>
            </a:r>
          </a:p>
          <a:p>
            <a:pPr lvl="1"/>
            <a:r>
              <a:rPr lang="en-IN" dirty="0"/>
              <a:t>Stacks</a:t>
            </a:r>
          </a:p>
          <a:p>
            <a:pPr lvl="1"/>
            <a:r>
              <a:rPr lang="en-IN" dirty="0"/>
              <a:t>Change sets</a:t>
            </a:r>
          </a:p>
          <a:p>
            <a:r>
              <a:rPr lang="en-IN" b="1" dirty="0"/>
              <a:t>Templates</a:t>
            </a:r>
          </a:p>
          <a:p>
            <a:pPr lvl="1"/>
            <a:r>
              <a:rPr lang="en-US" dirty="0"/>
              <a:t>A CloudFormation template is a JSON or YAML formatted text file</a:t>
            </a:r>
          </a:p>
          <a:p>
            <a:pPr lvl="1"/>
            <a:r>
              <a:rPr lang="en-US" dirty="0"/>
              <a:t>CloudFormation uses these templates as blueprints for building your AWS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7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8C719-3758-4A32-9357-3410D21E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450"/>
            <a:ext cx="77724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D67B-E692-485C-92C4-1A3CE16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CloudFormation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F85F-17E7-491A-8AF1-5F6A5800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Stacks</a:t>
            </a:r>
          </a:p>
          <a:p>
            <a:pPr lvl="1"/>
            <a:r>
              <a:rPr lang="en-US" dirty="0"/>
              <a:t>When you use CloudFormation, you manage related resources as a single unit called a stack.</a:t>
            </a:r>
          </a:p>
          <a:p>
            <a:pPr lvl="1"/>
            <a:r>
              <a:rPr lang="en-US" dirty="0"/>
              <a:t>You create, update, and delete a collection of resources by creating, updating, and deleting stacks.</a:t>
            </a:r>
          </a:p>
          <a:p>
            <a:r>
              <a:rPr lang="en-US" b="1" dirty="0"/>
              <a:t>Change sets</a:t>
            </a:r>
          </a:p>
          <a:p>
            <a:pPr lvl="1"/>
            <a:r>
              <a:rPr lang="en-US" dirty="0"/>
              <a:t>If you need to make changes to the running resources in a stack, you update the stack. </a:t>
            </a:r>
          </a:p>
          <a:p>
            <a:pPr lvl="1"/>
            <a:r>
              <a:rPr lang="en-US" dirty="0"/>
              <a:t>Before making changes to your resources, you can generate a change set, which is a summary of your proposed changes. </a:t>
            </a:r>
          </a:p>
          <a:p>
            <a:pPr lvl="1"/>
            <a:r>
              <a:rPr lang="en-US" dirty="0"/>
              <a:t>Change sets allow you to see how your changes might impact your running resources, especially for critical resources, before implementing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634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2C92-0952-46F7-8700-439F562E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247014"/>
            <a:ext cx="1051560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How AWS CloudFormation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E163-E58C-4AD4-8D0F-F95CDD44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825625"/>
            <a:ext cx="1113028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creating a stack, AWS CloudFormation calls to AWS to provision and configure your resources. </a:t>
            </a:r>
          </a:p>
          <a:p>
            <a:r>
              <a:rPr lang="en-US" dirty="0"/>
              <a:t>CloudFormation can only perform actions that you have IAM permission to do. </a:t>
            </a:r>
          </a:p>
          <a:p>
            <a:r>
              <a:rPr lang="en-US" dirty="0"/>
              <a:t>The calls that CloudFormation makes are all declared by your template.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8B5022-F70B-408A-88BD-A7290B12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0" y="3585209"/>
            <a:ext cx="6780213" cy="302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54D616-4D91-4278-971C-71786E56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 stack with change sets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D45B98-184E-493C-9502-1BDF7CE1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9941560" cy="2289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modify the stack's template. </a:t>
            </a:r>
          </a:p>
          <a:p>
            <a:r>
              <a:rPr lang="en-US" dirty="0"/>
              <a:t>Create a change set by submitting a modified version of the original template</a:t>
            </a:r>
          </a:p>
          <a:p>
            <a:r>
              <a:rPr lang="en-US" dirty="0"/>
              <a:t>CloudFormation compares the modified template with the original template and generates a change set. </a:t>
            </a:r>
          </a:p>
          <a:p>
            <a:r>
              <a:rPr lang="en-US" dirty="0"/>
              <a:t>The change set lists the proposed changes.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A594EF-C486-475E-A910-447D86EA6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8080"/>
            <a:ext cx="12192000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0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68EB-53C2-4F0E-9139-DA8A1254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Deploying CloudFormation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F6AF-E0B5-4990-9111-8AB3D1DF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way:</a:t>
            </a:r>
          </a:p>
          <a:p>
            <a:pPr lvl="1"/>
            <a:r>
              <a:rPr lang="en-US" dirty="0"/>
              <a:t>Editing templates in the CloudFormation Designer</a:t>
            </a:r>
          </a:p>
          <a:p>
            <a:pPr lvl="1"/>
            <a:r>
              <a:rPr lang="en-US" dirty="0"/>
              <a:t>Using the console to input parameters,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Automated way:</a:t>
            </a:r>
          </a:p>
          <a:p>
            <a:pPr lvl="1"/>
            <a:r>
              <a:rPr lang="en-US" dirty="0"/>
              <a:t>Editing templates in a YAML file</a:t>
            </a:r>
          </a:p>
          <a:p>
            <a:pPr lvl="1"/>
            <a:r>
              <a:rPr lang="en-US" dirty="0"/>
              <a:t>Using the AWS CLI (Command Line Interface) to deploy the templates</a:t>
            </a:r>
          </a:p>
          <a:p>
            <a:pPr lvl="1"/>
            <a:r>
              <a:rPr lang="en-US" dirty="0"/>
              <a:t>Recommended way when you fully want to automate your flow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19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618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Amazon Ember</vt:lpstr>
      <vt:lpstr>Arial</vt:lpstr>
      <vt:lpstr>Calibri</vt:lpstr>
      <vt:lpstr>Calibri Light</vt:lpstr>
      <vt:lpstr>Office Theme</vt:lpstr>
      <vt:lpstr>AWS CloudFormation</vt:lpstr>
      <vt:lpstr>Infrastructure as Code</vt:lpstr>
      <vt:lpstr>What is CloudFormation</vt:lpstr>
      <vt:lpstr>CloudFormation Concept</vt:lpstr>
      <vt:lpstr>PowerPoint Presentation</vt:lpstr>
      <vt:lpstr>CloudFormation Concept</vt:lpstr>
      <vt:lpstr>How AWS CloudFormation work</vt:lpstr>
      <vt:lpstr>Updating a stack with change sets</vt:lpstr>
      <vt:lpstr>Deploying CloudFormation templates</vt:lpstr>
      <vt:lpstr>CloudFormation Template Component</vt:lpstr>
      <vt:lpstr>AWS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CloudFormation</dc:title>
  <dc:creator>Nirmal Parida</dc:creator>
  <cp:lastModifiedBy>Nirmal Parida</cp:lastModifiedBy>
  <cp:revision>7</cp:revision>
  <dcterms:created xsi:type="dcterms:W3CDTF">2021-12-18T04:26:39Z</dcterms:created>
  <dcterms:modified xsi:type="dcterms:W3CDTF">2021-12-18T12:14:21Z</dcterms:modified>
</cp:coreProperties>
</file>