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6230-6ED9-4E06-BD23-6DF7B988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B2A4C-FB02-416C-A4DE-AF427EE3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7906-AB09-4DAD-B525-372FF303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A90A-9CFE-4487-B708-6BBEAB3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1C65-C4EE-42AC-97E8-BE402EEB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668-A8C8-46CF-A471-1F1603BD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854E3-4BF1-4A01-ABC5-20342213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A3DB-FCA1-4289-89B4-957A8D39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C8B3-1875-48F3-9669-08ACD0DB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4A31-95DC-4BE6-92C8-160C6F43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4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43499-CC9B-4B14-8C6A-B771AF3B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284B-CE82-489D-8D5E-4BDECB21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5967-3DF7-43D7-BEE5-E499206F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6AB3-C1F9-4B53-AD60-AB2229F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A98D-0CAD-4989-A4B8-3D9F399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3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B37-1C9C-47FB-A7DF-9EB8F34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C487-DE44-4705-BFE4-A4B66EE7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FC0B-5CB4-4246-B749-BC1E323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62E6-6A69-402B-89A8-EDAF3743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02E1-EBDF-4917-96FB-DE51F4DB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8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E2A-3C71-443A-BB68-E7E2B6F7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6FC9-D3FB-4816-9C35-745B67D7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519F-3EBD-4432-BFA0-9F68C13F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5796-FC88-4C44-9F97-B71E951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757D-7D42-453A-A581-761972A4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8D8-D281-4174-AF6D-FEAC80F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2F7E-A16B-4BC3-9624-A7367344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DA366-183B-4159-8027-3C6020A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534B-91DB-4E8D-99C7-F0D0530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7FB42-13E8-4626-AECD-FEB3ACEE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E9843-B8FF-4878-9365-238F769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3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B848-0FFD-4B06-B73F-FE914103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63E5-FD8F-47CA-8254-E4354577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0F64-0301-4161-A78B-598ECFA8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57C42-2083-4D9D-AD5B-21A763B9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D641-155C-4AB7-AC44-29E7F397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C2369-8393-42EC-A51C-6D83E408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DA45-9CF2-45B3-BED7-94D0277B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C65EF-F254-4D83-8BD4-57F3AAC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0501-4103-407F-9186-8F4294C4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596A-2E2C-476A-894F-B82792F4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2326-B9F4-49E5-9F17-3FF7EF4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11AF7-8C1A-4E5B-91B7-FCB4FD6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63ACF-B42F-4308-92DC-9C02C841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3280B-599B-4F0C-8D73-B38A7C4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B4D6-8D75-4BF9-AF29-908742E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C7A3-0D61-4A65-A8D9-B5635C46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AB9F-47A3-4C78-8E6E-6F30012A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12E9-5813-437D-8D4F-309061A8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23FD-9306-4B6E-ACEB-FFF7DF7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C212-4D42-41ED-92C7-EE77D31C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C6DF-2BB7-4DD0-910E-26C1A0F6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8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7678-79F8-4AF1-84FD-B8CF04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7AA6D-9CAB-4FB2-B83E-B9101F671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074E-18CF-479E-99B9-FE5C6072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A187-72F0-46D3-A28A-8E9DC84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EF0A-A208-46DA-BF2D-D7B10663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9212-8DAB-4DD2-85F1-19A248E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3D0E1-5CAF-41A4-B988-0872CEBA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EF11-77FA-400D-80C5-CD082B83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8E52-1E8E-46B4-871D-0C1E5FF85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2B38-D81E-47C6-8627-39ABF3375C1C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CE84-F038-426C-B9AB-E5DB0C68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52FF-7568-4E5E-939E-3C66BF6B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8BE-BCFE-4473-87BC-15216D50C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Elastic Container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9EDEA-1FCE-4555-81EE-6C07D719D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Docker Introduction</a:t>
            </a:r>
          </a:p>
          <a:p>
            <a:pPr algn="l"/>
            <a:r>
              <a:rPr lang="en-US" dirty="0"/>
              <a:t>Usage of Docker</a:t>
            </a:r>
            <a:endParaRPr lang="en-IN" dirty="0"/>
          </a:p>
          <a:p>
            <a:pPr algn="l"/>
            <a:r>
              <a:rPr lang="en-IN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897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E00C-6407-4B19-AE16-57594512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versus Virtual Machines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7285EF-F52B-42DE-95D6-B7D0BFCF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5844"/>
            <a:ext cx="9916160" cy="50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7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80C4-5F3B-4F3C-80A1-D7DF362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Docker Containers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D74-1312-425A-B226-5432A146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Elastic Container Service (ECS): Amazon’s platform</a:t>
            </a:r>
          </a:p>
          <a:p>
            <a:r>
              <a:rPr lang="en-IN" dirty="0" err="1"/>
              <a:t>Fargate</a:t>
            </a:r>
            <a:r>
              <a:rPr lang="en-IN" dirty="0"/>
              <a:t>: Amazon’s own Serverless Platform</a:t>
            </a:r>
          </a:p>
          <a:p>
            <a:r>
              <a:rPr lang="en-IN" dirty="0"/>
              <a:t>Elastic Kubernetes Service: Amazon’s managed Kubernetes (open source)</a:t>
            </a:r>
          </a:p>
        </p:txBody>
      </p:sp>
    </p:spTree>
    <p:extLst>
      <p:ext uri="{BB962C8B-B14F-4D97-AF65-F5344CB8AC3E}">
        <p14:creationId xmlns:p14="http://schemas.microsoft.com/office/powerpoint/2010/main" val="26239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A8C-12DC-4DEC-B7B5-CC8F770F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Elastic Container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3F99-B195-4128-905B-395B9A0F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060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Amazon Elastic Container Service is a highly scalable, fast container management service. </a:t>
            </a:r>
          </a:p>
          <a:p>
            <a:r>
              <a:rPr lang="en-US" dirty="0"/>
              <a:t>Amazon ECS enables you to launch and stop your container-based applications by using simple API calls </a:t>
            </a:r>
          </a:p>
          <a:p>
            <a:r>
              <a:rPr lang="en-US" dirty="0"/>
              <a:t>Regional service. </a:t>
            </a:r>
          </a:p>
          <a:p>
            <a:r>
              <a:rPr lang="en-US" dirty="0"/>
              <a:t>Amazon ECS clusters created within a new or existing VPC. </a:t>
            </a:r>
          </a:p>
          <a:p>
            <a:r>
              <a:rPr lang="en-US" dirty="0"/>
              <a:t>You can create task definitions that define which container images run across your clusters. </a:t>
            </a:r>
          </a:p>
          <a:p>
            <a:r>
              <a:rPr lang="en-US" dirty="0"/>
              <a:t>Your task definitions are used to run tasks or create services. </a:t>
            </a:r>
          </a:p>
          <a:p>
            <a:r>
              <a:rPr lang="en-US" dirty="0"/>
              <a:t>Container images are stored in container registries, for example, the Amazon Elastic Container Registry.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19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#10;                Diagram showing architecture of an Amazon ECS environment using the&#10;                    Fargate launch type.&#10;            ">
            <a:extLst>
              <a:ext uri="{FF2B5EF4-FFF2-40B4-BE49-F238E27FC236}">
                <a16:creationId xmlns:a16="http://schemas.microsoft.com/office/drawing/2014/main" id="{4C2E8990-F341-478F-90D1-FE354D91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0"/>
            <a:ext cx="6107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7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3D61-33C3-4740-8824-766AF25F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ECS Clusters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F2DA-768D-49EC-AF38-09A485DE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Clusters are logical grouping of EC2 instances</a:t>
            </a:r>
          </a:p>
          <a:p>
            <a:r>
              <a:rPr lang="en-US" dirty="0"/>
              <a:t>EC2 instances run the ECS agent (Docker container)</a:t>
            </a:r>
          </a:p>
          <a:p>
            <a:r>
              <a:rPr lang="en-US" dirty="0"/>
              <a:t>The ECS agents registers the instance to the ECS cluster</a:t>
            </a:r>
          </a:p>
          <a:p>
            <a:r>
              <a:rPr lang="en-US" dirty="0"/>
              <a:t>The EC2 instances run a special AMI, made specifically for ECS</a:t>
            </a:r>
          </a:p>
          <a:p>
            <a:r>
              <a:rPr lang="en-IN" dirty="0"/>
              <a:t>Clusters are Region-specific</a:t>
            </a:r>
          </a:p>
          <a:p>
            <a:r>
              <a:rPr lang="en-IN" dirty="0"/>
              <a:t>Type</a:t>
            </a:r>
          </a:p>
          <a:p>
            <a:pPr lvl="1"/>
            <a:r>
              <a:rPr lang="en-IN" dirty="0" err="1"/>
              <a:t>Fargate</a:t>
            </a:r>
            <a:endParaRPr lang="en-IN" dirty="0"/>
          </a:p>
          <a:p>
            <a:pPr lvl="1"/>
            <a:r>
              <a:rPr lang="en-IN" dirty="0"/>
              <a:t>EC2 instance</a:t>
            </a:r>
          </a:p>
        </p:txBody>
      </p:sp>
    </p:spTree>
    <p:extLst>
      <p:ext uri="{BB962C8B-B14F-4D97-AF65-F5344CB8AC3E}">
        <p14:creationId xmlns:p14="http://schemas.microsoft.com/office/powerpoint/2010/main" val="424751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8BF3-67C9-4146-86D7-6014A4DC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ECS Task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C6EE-A13B-42D7-8F32-1BE4D677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task definition is required to run Docker containers in Amazon ECS.</a:t>
            </a:r>
          </a:p>
          <a:p>
            <a:r>
              <a:rPr lang="en-US" dirty="0"/>
              <a:t>How to run a Docker Container</a:t>
            </a:r>
          </a:p>
          <a:p>
            <a:r>
              <a:rPr lang="en-US" dirty="0"/>
              <a:t>The Docker image details provided</a:t>
            </a:r>
          </a:p>
          <a:p>
            <a:r>
              <a:rPr lang="en-US" dirty="0"/>
              <a:t>Port Binding for Container and Host</a:t>
            </a:r>
          </a:p>
          <a:p>
            <a:r>
              <a:rPr lang="en-US" dirty="0"/>
              <a:t>Amount of CPU and memory to be used</a:t>
            </a:r>
          </a:p>
          <a:p>
            <a:r>
              <a:rPr lang="en-US" dirty="0"/>
              <a:t>The logging configuration to use for your tasks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Networking information</a:t>
            </a:r>
          </a:p>
          <a:p>
            <a:r>
              <a:rPr lang="en-US" dirty="0"/>
              <a:t>IAM Role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8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98EA-2B1F-477C-A6AC-7D54DC06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8E8C-C352-45EE-8EDE-8CC7632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Services define the tasks details to be run and maintain a specified number of tasks</a:t>
            </a:r>
          </a:p>
          <a:p>
            <a:r>
              <a:rPr lang="en-US" dirty="0"/>
              <a:t>Maintaining the desired number of tasks in your service</a:t>
            </a:r>
          </a:p>
          <a:p>
            <a:r>
              <a:rPr lang="en-US" dirty="0"/>
              <a:t>If any task fail or stop for any reason, ECS service scheduler launches another tasks in the service</a:t>
            </a:r>
          </a:p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1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B63-8837-4D37-9FE4-41BC593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ECR - Amazon Elastic Container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F59B-15F9-4604-99EF-6AC071D5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ECR is a private Docker image repository</a:t>
            </a:r>
          </a:p>
          <a:p>
            <a:r>
              <a:rPr lang="en-US" dirty="0"/>
              <a:t>Amazon ECR provides API operations to create, monitor, and delete image repositories</a:t>
            </a:r>
          </a:p>
          <a:p>
            <a:r>
              <a:rPr lang="en-US" dirty="0"/>
              <a:t>Access is controlled through IAM policy</a:t>
            </a:r>
          </a:p>
          <a:p>
            <a:r>
              <a:rPr lang="en-US" dirty="0"/>
              <a:t>AWS CLI v1 login command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 get-login --no-include-email --region ap-south-1</a:t>
            </a:r>
          </a:p>
          <a:p>
            <a:r>
              <a:rPr lang="en-US" dirty="0"/>
              <a:t>AWS CLI v2 login command 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 get-login-password --region ap-south-1 | docker login --username AWS --</a:t>
            </a:r>
          </a:p>
          <a:p>
            <a:pPr marL="457200" lvl="1" indent="0">
              <a:buNone/>
            </a:pPr>
            <a:r>
              <a:rPr lang="en-US" dirty="0"/>
              <a:t>password-stdin test-acc.dkr.ecr.ap-south-1.amazonaws.com</a:t>
            </a:r>
          </a:p>
          <a:p>
            <a:r>
              <a:rPr lang="en-US" dirty="0"/>
              <a:t>Docker Push &amp; Pull:</a:t>
            </a:r>
          </a:p>
          <a:p>
            <a:pPr lvl="1"/>
            <a:r>
              <a:rPr lang="en-US" dirty="0"/>
              <a:t>docker push test-acc.dkr.ecr.ap-south-1.amazonaws.com/</a:t>
            </a:r>
            <a:r>
              <a:rPr lang="en-US" dirty="0" err="1"/>
              <a:t>test:latest</a:t>
            </a:r>
            <a:endParaRPr lang="en-US" dirty="0"/>
          </a:p>
          <a:p>
            <a:pPr lvl="1"/>
            <a:r>
              <a:rPr lang="en-US" dirty="0"/>
              <a:t>docker pull test-acc.dkr.ecr.ap-south-1.amazonaws.com/</a:t>
            </a:r>
            <a:r>
              <a:rPr lang="en-US" dirty="0" err="1"/>
              <a:t>test:latest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6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D639-35CD-43D5-B76F-D20E78E3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E3F0-480A-4348-AE22-929BDFC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is a software that performs OS level virtualization, also known as “containerization”</a:t>
            </a:r>
          </a:p>
          <a:p>
            <a:r>
              <a:rPr lang="en-US" dirty="0"/>
              <a:t>Docker is not a virtual machine</a:t>
            </a:r>
          </a:p>
          <a:p>
            <a:r>
              <a:rPr lang="en-US" dirty="0"/>
              <a:t>It is a popular tool to build, deploy and run applications using containers</a:t>
            </a:r>
          </a:p>
          <a:p>
            <a:r>
              <a:rPr lang="en-US" dirty="0"/>
              <a:t>Apps are packaged in containers that can be run </a:t>
            </a:r>
            <a:r>
              <a:rPr lang="en-US" b="1" dirty="0"/>
              <a:t>on any OS</a:t>
            </a:r>
          </a:p>
          <a:p>
            <a:r>
              <a:rPr lang="en-US" dirty="0"/>
              <a:t>Dockers benefits include</a:t>
            </a:r>
            <a:endParaRPr lang="en-IN" dirty="0"/>
          </a:p>
          <a:p>
            <a:pPr lvl="1"/>
            <a:r>
              <a:rPr lang="en-US" dirty="0"/>
              <a:t>Works in any machine</a:t>
            </a:r>
          </a:p>
          <a:p>
            <a:pPr lvl="1"/>
            <a:r>
              <a:rPr lang="en-US" dirty="0"/>
              <a:t>No compatibility issues</a:t>
            </a:r>
          </a:p>
          <a:p>
            <a:pPr lvl="1"/>
            <a:r>
              <a:rPr lang="en-US" dirty="0"/>
              <a:t>Predictable behavior</a:t>
            </a:r>
          </a:p>
          <a:p>
            <a:pPr lvl="1"/>
            <a:r>
              <a:rPr lang="en-US" dirty="0"/>
              <a:t>Deploy in seconds</a:t>
            </a:r>
          </a:p>
          <a:p>
            <a:pPr lvl="1"/>
            <a:r>
              <a:rPr lang="en-US" dirty="0"/>
              <a:t>Easier to maintain and deploy</a:t>
            </a:r>
          </a:p>
          <a:p>
            <a:pPr lvl="1"/>
            <a:r>
              <a:rPr lang="en-US" dirty="0"/>
              <a:t>Works with any language, any OS, any technology.</a:t>
            </a:r>
          </a:p>
        </p:txBody>
      </p:sp>
    </p:spTree>
    <p:extLst>
      <p:ext uri="{BB962C8B-B14F-4D97-AF65-F5344CB8AC3E}">
        <p14:creationId xmlns:p14="http://schemas.microsoft.com/office/powerpoint/2010/main" val="357990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824F72-7BFB-4D8A-AAA1-47CEC0CD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0"/>
            <a:ext cx="7920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B7B1-39A9-4C5E-8B98-E93C83A7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922000" cy="1345248"/>
          </a:xfrm>
        </p:spPr>
        <p:txBody>
          <a:bodyPr/>
          <a:lstStyle/>
          <a:p>
            <a:r>
              <a:rPr lang="en-US" dirty="0"/>
              <a:t>Usage of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E3E3-BCB0-4F04-88D9-6B27B3AD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422400"/>
            <a:ext cx="10764520" cy="5201919"/>
          </a:xfrm>
        </p:spPr>
        <p:txBody>
          <a:bodyPr>
            <a:normAutofit/>
          </a:bodyPr>
          <a:lstStyle/>
          <a:p>
            <a:r>
              <a:rPr lang="en-US" dirty="0"/>
              <a:t>Fast, consistent delivery of your applications</a:t>
            </a:r>
          </a:p>
          <a:p>
            <a:pPr lvl="1"/>
            <a:r>
              <a:rPr lang="en-US" dirty="0"/>
              <a:t>Containers are great for continuous integration and continuous delivery (CI/CD) workflows</a:t>
            </a:r>
          </a:p>
          <a:p>
            <a:r>
              <a:rPr lang="en-US" dirty="0"/>
              <a:t>Responsive deployment and scaling</a:t>
            </a:r>
          </a:p>
          <a:p>
            <a:pPr lvl="1"/>
            <a:r>
              <a:rPr lang="en-US" dirty="0"/>
              <a:t>Docker’s container-based platform allows for highly portable workloads. </a:t>
            </a:r>
          </a:p>
          <a:p>
            <a:pPr lvl="1"/>
            <a:r>
              <a:rPr lang="en-US" dirty="0"/>
              <a:t>Docker containers can run on a </a:t>
            </a:r>
          </a:p>
          <a:p>
            <a:pPr lvl="2"/>
            <a:r>
              <a:rPr lang="en-US" dirty="0"/>
              <a:t>Developer’s local machine</a:t>
            </a:r>
          </a:p>
          <a:p>
            <a:pPr lvl="2"/>
            <a:r>
              <a:rPr lang="en-US" dirty="0"/>
              <a:t>On physical or virtual machines</a:t>
            </a:r>
          </a:p>
          <a:p>
            <a:pPr lvl="2"/>
            <a:r>
              <a:rPr lang="en-US" dirty="0"/>
              <a:t>On cloud providers</a:t>
            </a:r>
          </a:p>
          <a:p>
            <a:pPr lvl="2"/>
            <a:r>
              <a:rPr lang="en-US" dirty="0"/>
              <a:t>On a mixture of environments</a:t>
            </a:r>
          </a:p>
          <a:p>
            <a:r>
              <a:rPr lang="en-US" dirty="0"/>
              <a:t>Running more workloads on the same 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0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3A3-22B2-4180-85F3-5CE84975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7A8-B02C-4430-8683-B40DC87D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uses a client-server architecture. </a:t>
            </a:r>
          </a:p>
          <a:p>
            <a:r>
              <a:rPr lang="en-US" dirty="0"/>
              <a:t>The Docker client talks to the Docker daemon, which does building, running, and distributing your Docker containers. </a:t>
            </a:r>
          </a:p>
          <a:p>
            <a:r>
              <a:rPr lang="en-US" dirty="0"/>
              <a:t>The Docker client and daemon can run on the same system, or you can connect a Docker client to a remote Docker daemon. </a:t>
            </a:r>
          </a:p>
          <a:p>
            <a:r>
              <a:rPr lang="en-US" dirty="0"/>
              <a:t>The Docker client and daemon communicate using a REST API, over UNIX sockets or a network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ocker Architecture Diagram">
            <a:extLst>
              <a:ext uri="{FF2B5EF4-FFF2-40B4-BE49-F238E27FC236}">
                <a16:creationId xmlns:a16="http://schemas.microsoft.com/office/drawing/2014/main" id="{48462D6E-3369-4B34-B636-439445A3F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ocker Architecture Diagram">
            <a:extLst>
              <a:ext uri="{FF2B5EF4-FFF2-40B4-BE49-F238E27FC236}">
                <a16:creationId xmlns:a16="http://schemas.microsoft.com/office/drawing/2014/main" id="{F6485E2B-1381-485E-94B8-FC8091FE0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120" y="3429000"/>
            <a:ext cx="3027680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DF685C-7A3A-4F53-879C-1F351DD3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69" y="401320"/>
            <a:ext cx="11593659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57-2FED-4721-9DD4-F3858EA9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F6AF-77BF-4F5B-921C-9DA330BC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574800"/>
            <a:ext cx="10612120" cy="4602163"/>
          </a:xfrm>
        </p:spPr>
        <p:txBody>
          <a:bodyPr>
            <a:normAutofit/>
          </a:bodyPr>
          <a:lstStyle/>
          <a:p>
            <a:r>
              <a:rPr lang="en-US" dirty="0"/>
              <a:t>The Docker Daemon</a:t>
            </a:r>
          </a:p>
          <a:p>
            <a:pPr lvl="1"/>
            <a:r>
              <a:rPr lang="en-US" dirty="0"/>
              <a:t>It listens for Docker API requests and manages Docker objects such as images, containers, networks, and volumes. </a:t>
            </a:r>
          </a:p>
          <a:p>
            <a:r>
              <a:rPr lang="en-US" dirty="0"/>
              <a:t>The Docker Client</a:t>
            </a:r>
          </a:p>
          <a:p>
            <a:pPr lvl="1"/>
            <a:r>
              <a:rPr lang="en-US" dirty="0"/>
              <a:t>It is the primary way that many Docker users interact with Docker. The Docker client can communicate with more than one daemon.</a:t>
            </a:r>
          </a:p>
          <a:p>
            <a:r>
              <a:rPr lang="en-US" dirty="0"/>
              <a:t>Docker Registries</a:t>
            </a:r>
          </a:p>
          <a:p>
            <a:pPr lvl="1"/>
            <a:r>
              <a:rPr lang="en-US" dirty="0"/>
              <a:t>It stores Docker images. </a:t>
            </a:r>
          </a:p>
          <a:p>
            <a:pPr lvl="1"/>
            <a:r>
              <a:rPr lang="en-US" dirty="0"/>
              <a:t>Docker Hub is a public registry that anyone can use.</a:t>
            </a:r>
          </a:p>
          <a:p>
            <a:pPr lvl="1"/>
            <a:r>
              <a:rPr lang="en-US" dirty="0"/>
              <a:t>Amazon ECR is another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4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5433-4CF7-4803-9333-6F27048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0BE6-79C6-498D-8C8E-FF8E9DB8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File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a text document that contains all the commands a user could call on the command line to assemble an image.</a:t>
            </a:r>
          </a:p>
          <a:p>
            <a:r>
              <a:rPr lang="en-US" dirty="0"/>
              <a:t>Docker Images</a:t>
            </a:r>
          </a:p>
          <a:p>
            <a:pPr lvl="1"/>
            <a:r>
              <a:rPr lang="en-US" dirty="0"/>
              <a:t>An image is a read-only template with instructions for creating a Docker container. </a:t>
            </a:r>
          </a:p>
          <a:p>
            <a:pPr lvl="1"/>
            <a:r>
              <a:rPr lang="en-US" dirty="0"/>
              <a:t>An image is based on another image, with some additional customization. </a:t>
            </a:r>
          </a:p>
          <a:p>
            <a:r>
              <a:rPr lang="en-US" dirty="0"/>
              <a:t>Docker Container</a:t>
            </a:r>
          </a:p>
          <a:p>
            <a:pPr lvl="1"/>
            <a:r>
              <a:rPr lang="en-US" dirty="0"/>
              <a:t>A container is a runnable instance of an image. </a:t>
            </a:r>
          </a:p>
          <a:p>
            <a:pPr lvl="1"/>
            <a:r>
              <a:rPr lang="en-US" dirty="0"/>
              <a:t>You can create, start, stop, move, or delete a container using the Docker API or CLI.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4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EC6-1C70-4DEA-BF0B-9B8BAF0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Image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C770-39BD-4E5A-AA24-7E358BB7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images are stored in Docker Repositories</a:t>
            </a:r>
          </a:p>
          <a:p>
            <a:r>
              <a:rPr lang="en-IN" dirty="0"/>
              <a:t>Public Repo: Docker Hub </a:t>
            </a:r>
            <a:r>
              <a:rPr lang="en-IN" dirty="0">
                <a:hlinkClick r:id="rId2"/>
              </a:rPr>
              <a:t>https://hub.docker.com/</a:t>
            </a:r>
            <a:endParaRPr lang="en-IN" dirty="0"/>
          </a:p>
          <a:p>
            <a:pPr lvl="1"/>
            <a:r>
              <a:rPr lang="en-IN" dirty="0"/>
              <a:t>Find base images for many technologies or OS:</a:t>
            </a:r>
          </a:p>
          <a:p>
            <a:pPr lvl="1"/>
            <a:r>
              <a:rPr lang="en-IN" dirty="0"/>
              <a:t>Ubuntu</a:t>
            </a:r>
          </a:p>
          <a:p>
            <a:pPr lvl="1"/>
            <a:r>
              <a:rPr lang="en-IN" dirty="0"/>
              <a:t>MySQL</a:t>
            </a:r>
          </a:p>
          <a:p>
            <a:pPr lvl="1"/>
            <a:r>
              <a:rPr lang="en-IN" dirty="0"/>
              <a:t>NodeJS, Java…</a:t>
            </a:r>
          </a:p>
          <a:p>
            <a:r>
              <a:rPr lang="en-IN" dirty="0"/>
              <a:t>Private Repo: </a:t>
            </a:r>
          </a:p>
          <a:p>
            <a:pPr lvl="1"/>
            <a:r>
              <a:rPr lang="en-IN" dirty="0"/>
              <a:t>Amazon ECR (Elastic Container Registry)</a:t>
            </a:r>
          </a:p>
          <a:p>
            <a:pPr lvl="1"/>
            <a:r>
              <a:rPr lang="en-IN" dirty="0" err="1"/>
              <a:t>JFrog</a:t>
            </a:r>
            <a:endParaRPr lang="en-IN" dirty="0"/>
          </a:p>
          <a:p>
            <a:pPr lvl="1"/>
            <a:r>
              <a:rPr lang="en-IN" dirty="0"/>
              <a:t>Nexus</a:t>
            </a:r>
          </a:p>
        </p:txBody>
      </p:sp>
    </p:spTree>
    <p:extLst>
      <p:ext uri="{BB962C8B-B14F-4D97-AF65-F5344CB8AC3E}">
        <p14:creationId xmlns:p14="http://schemas.microsoft.com/office/powerpoint/2010/main" val="14596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842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Amazon Elastic Container Service</vt:lpstr>
      <vt:lpstr>Docker Introduction</vt:lpstr>
      <vt:lpstr>PowerPoint Presentation</vt:lpstr>
      <vt:lpstr>Usage of Docker</vt:lpstr>
      <vt:lpstr>Docker Architecture</vt:lpstr>
      <vt:lpstr>PowerPoint Presentation</vt:lpstr>
      <vt:lpstr>Docker Terminologies</vt:lpstr>
      <vt:lpstr>Docker Terminologies</vt:lpstr>
      <vt:lpstr>Docker Image Repository</vt:lpstr>
      <vt:lpstr>Docker versus Virtual Machines</vt:lpstr>
      <vt:lpstr>AWS Docker Containers Management</vt:lpstr>
      <vt:lpstr>Amazon Elastic Container Service</vt:lpstr>
      <vt:lpstr>PowerPoint Presentation</vt:lpstr>
      <vt:lpstr>ECS Clusters Overview</vt:lpstr>
      <vt:lpstr>ECS Task Definitions</vt:lpstr>
      <vt:lpstr>ECS Service</vt:lpstr>
      <vt:lpstr>ECR - Amazon Elastic Container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Container Service</dc:title>
  <dc:creator>Nirmal Parida</dc:creator>
  <cp:lastModifiedBy>Nirmal Parida</cp:lastModifiedBy>
  <cp:revision>22</cp:revision>
  <dcterms:created xsi:type="dcterms:W3CDTF">2021-12-19T02:55:13Z</dcterms:created>
  <dcterms:modified xsi:type="dcterms:W3CDTF">2021-12-23T16:13:39Z</dcterms:modified>
</cp:coreProperties>
</file>