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5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6AED-9869-410C-A803-0099EBE21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E5049-C598-4F1E-B5C1-9346AD4A6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9D67B-268B-4935-9F42-01671709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417A-07CA-4EEC-BDE1-D34388502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0F0B1-79F4-46AF-86D9-887C67BA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59D8-060D-4B80-8FCC-0511EEA1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4C0DD-C2BE-4824-9A96-037024BC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E2B-ECA8-418B-9669-3F2BBCD2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427D-8D82-4BFD-A0E8-6ABD1669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BC9E-0FDC-46E6-A428-634F3DBC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624D-4E42-4064-97F3-9D4B696B1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CF813-3246-4C28-A1B2-F05C3E05D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8AFF-F82C-4E97-BB49-AAE8F4E4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1AA74-F937-4860-A95A-963592B3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2C7B-275B-4ED5-8CD5-08B1EF75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00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C349-5C1F-488A-BF29-4B70F460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423B-C72E-4105-AE6A-3F68C9CC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6065-015B-4A4E-9E37-8CABEF66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76F0-7AF4-43FA-94EF-C4DD2552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5641B-016D-4CD5-BABB-75B87089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5A9-D3D1-4B6B-8A6E-D7423782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FD96-4374-4DBC-8749-0F8091BC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650F-31FE-4117-BF6F-D54C0901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FFF68-9D66-4C84-8596-B0155398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59D5-B2E8-4988-B06D-7693A013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3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909A-03F4-4BB6-90AD-3ECFE7FB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D578-1B79-4B3E-ABB0-890174B4B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F102D-1C96-45A5-9FED-7F28D573B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EAC0A-B18B-4F21-8E5B-B0EFF568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A588F-A60E-4BE1-822A-B491444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5989F-D60F-470B-BE12-825ADC1F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0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6C79-C4A5-4F6B-8F75-828A49149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B941-1D60-46B4-9E54-8708F1B5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FA7C8-0F56-4027-AEE8-F112DB4A4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6E28D-E7E3-4190-B0A0-641D9CBE6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97F9A-A226-4250-8546-EAED3FC6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BB239-A29D-4A15-BD54-ACFE313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A1569-F725-4DD3-A9EF-98B12EE6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10DF1-174F-4EBF-8DC0-3ADF3FE5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3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516-A64C-4E43-8BB1-976277AD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EA92E-3478-4509-A299-34EF968C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71DE-7FFB-435E-B42C-A670AD9B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A73BE-7D36-47C4-9AB6-574258DA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7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3201E-1293-411A-99D5-61FFFC05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FA93-9D3F-44E3-BC7C-201FEDF7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06D2-1A4C-4FE2-A1EB-5AFD570B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CB7-9CD1-4B04-9D4B-30F1B223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67AA-0F46-4158-9010-55F7B5B3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77428-F776-432C-A63B-B0B769CD3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A4BCB-A940-4BAC-9C62-ED4A1FD8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A2541-1133-4325-90F2-FFC4194D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0D33-894D-4B1A-A53F-6FFDEC8B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8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A6DE-DA78-4452-9B30-921226BF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430BE-F2E7-475E-BE90-22837E417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47456-A287-479C-AE07-C0340817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9986B-AAD4-4B65-BA9D-F622A1D2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55E99-0434-4929-BC88-C635E9F6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5C3A-A2AE-4DD0-B574-648677B5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2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C36E0-1714-481B-B9ED-33536789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38593-3871-4300-8D82-89EBDF9C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5E6AE-0102-40E7-AAE9-7530769EC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BFA6B-BCB1-4F06-8C71-86A41DC4A061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3A2F-3897-4A41-9864-1BEFAB8EB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5A799-5E6A-44C3-BAFE-76570D89C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99CD-29AF-403D-810B-7461AA7E1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75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30BC-4CF4-4A29-B425-E323D6D3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1122363"/>
            <a:ext cx="9550400" cy="929957"/>
          </a:xfrm>
        </p:spPr>
        <p:txBody>
          <a:bodyPr/>
          <a:lstStyle/>
          <a:p>
            <a:r>
              <a:rPr lang="en-US" dirty="0"/>
              <a:t>SQS (Simple Queue Service)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52F70-61DC-43ED-98DD-DC1A93AAE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What is Amazon SQS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02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     Visibility Timeout&#10;         ">
            <a:extLst>
              <a:ext uri="{FF2B5EF4-FFF2-40B4-BE49-F238E27FC236}">
                <a16:creationId xmlns:a16="http://schemas.microsoft.com/office/drawing/2014/main" id="{40FF2DA4-0523-457B-9807-4F981BF4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0" y="1422400"/>
            <a:ext cx="11740445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57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7BF9-23E9-4D46-BE7B-B2DF8A8C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 Letter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86CE-AF78-4DBA-A334-B3DC5D91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consumer fails to process a message within  "Visibility Timeout" the message goes back to the queue.</a:t>
            </a:r>
          </a:p>
          <a:p>
            <a:r>
              <a:rPr lang="en-US" dirty="0"/>
              <a:t>We can set a threshold of how many times a message can go back to the queue</a:t>
            </a:r>
          </a:p>
          <a:p>
            <a:r>
              <a:rPr lang="en-US" dirty="0"/>
              <a:t>After the </a:t>
            </a:r>
            <a:r>
              <a:rPr lang="en-US" dirty="0" err="1"/>
              <a:t>MaximumReceives</a:t>
            </a:r>
            <a:r>
              <a:rPr lang="en-US" dirty="0"/>
              <a:t> threshold is exceeded, the message goes into a dead letter queue (DLQ)</a:t>
            </a:r>
          </a:p>
          <a:p>
            <a:r>
              <a:rPr lang="en-US" dirty="0"/>
              <a:t>Useful for debugging!</a:t>
            </a:r>
          </a:p>
          <a:p>
            <a:r>
              <a:rPr lang="en-US" dirty="0"/>
              <a:t>Make sure to process the messages in the DLQ before they expire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09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466F-065E-4986-9944-E6139EFE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SQS delay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AA01-994C-4D8C-B497-45D1B01F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Delay queues let you postpone the delivery of new messages to a queue for a number of seconds</a:t>
            </a:r>
          </a:p>
          <a:p>
            <a:r>
              <a:rPr lang="en-US" dirty="0"/>
              <a:t>Delay a message (consumers don’t see it immediately) up to 15 minutes</a:t>
            </a:r>
          </a:p>
          <a:p>
            <a:r>
              <a:rPr lang="en-US" dirty="0"/>
              <a:t>Default is 0 seconds (message is available right away)</a:t>
            </a:r>
          </a:p>
          <a:p>
            <a:r>
              <a:rPr lang="en-US" dirty="0"/>
              <a:t>Can set a default at queue level</a:t>
            </a:r>
          </a:p>
          <a:p>
            <a:r>
              <a:rPr lang="en-US" dirty="0"/>
              <a:t>Can override the default on send using the </a:t>
            </a:r>
            <a:r>
              <a:rPr lang="en-US" dirty="0" err="1"/>
              <a:t>DelaySeconds</a:t>
            </a:r>
            <a:r>
              <a:rPr lang="en-US" dirty="0"/>
              <a:t>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81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8C9E-1EA6-461B-BCA6-A69B0846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SQS - Long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A64F-42BD-4F38-9695-2E04395C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Amazon SQS provides polling to receive messages from a queue</a:t>
            </a:r>
          </a:p>
          <a:p>
            <a:pPr lvl="1"/>
            <a:r>
              <a:rPr lang="en-US" dirty="0"/>
              <a:t>Short polling – </a:t>
            </a:r>
            <a:r>
              <a:rPr lang="en-US" b="1" dirty="0"/>
              <a:t>default</a:t>
            </a:r>
          </a:p>
          <a:p>
            <a:pPr lvl="2"/>
            <a:r>
              <a:rPr lang="en-US" b="1" dirty="0"/>
              <a:t>Amazon SQS sends the response right away</a:t>
            </a:r>
          </a:p>
          <a:p>
            <a:pPr lvl="1"/>
            <a:r>
              <a:rPr lang="en-US" dirty="0"/>
              <a:t>Long polling</a:t>
            </a:r>
          </a:p>
          <a:p>
            <a:pPr lvl="2"/>
            <a:r>
              <a:rPr lang="en-US" dirty="0"/>
              <a:t>SQS sends a response after it collects at least one available message</a:t>
            </a:r>
          </a:p>
          <a:p>
            <a:pPr lvl="2"/>
            <a:r>
              <a:rPr lang="en-US" dirty="0"/>
              <a:t>SQS sends an empty response only if the </a:t>
            </a:r>
            <a:r>
              <a:rPr lang="en-US" b="1" dirty="0"/>
              <a:t>polling wait time expires</a:t>
            </a:r>
            <a:r>
              <a:rPr lang="en-US" dirty="0"/>
              <a:t>.</a:t>
            </a:r>
          </a:p>
          <a:p>
            <a:r>
              <a:rPr lang="en-US" dirty="0" err="1"/>
              <a:t>LongPolling</a:t>
            </a:r>
            <a:r>
              <a:rPr lang="en-US" dirty="0"/>
              <a:t> decreases the number of API calls made to SQS while increasing the efficiency and latency of your application.</a:t>
            </a:r>
          </a:p>
          <a:p>
            <a:r>
              <a:rPr lang="en-US" dirty="0"/>
              <a:t>The wait time can be between 1 sec to 20 sec (20 sec preferable)</a:t>
            </a:r>
          </a:p>
          <a:p>
            <a:r>
              <a:rPr lang="en-US" dirty="0"/>
              <a:t>Long Polling is preferable to Short Polling</a:t>
            </a:r>
          </a:p>
          <a:p>
            <a:r>
              <a:rPr lang="en-US" dirty="0"/>
              <a:t>Long polling can be enabled at the queue level or at the API level using </a:t>
            </a:r>
            <a:r>
              <a:rPr lang="en-US" dirty="0" err="1"/>
              <a:t>WaitTimeSeconds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27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C2DD-AF32-4DAB-9B4C-22091FD4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SQS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9FADB-5741-485A-899B-FAE2C480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825625"/>
            <a:ext cx="11059160" cy="1456055"/>
          </a:xfrm>
        </p:spPr>
        <p:txBody>
          <a:bodyPr/>
          <a:lstStyle/>
          <a:p>
            <a:r>
              <a:rPr lang="en-US" dirty="0"/>
              <a:t>Amazon Simple Queue Service (Amazon SQS) is a fully managed message queuing service that makes it easy to decouple and scale microservices, distributed systems, and serverless applications.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BD7805-9FE3-402E-9A32-19F94C605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30" y="3149557"/>
            <a:ext cx="6201410" cy="370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10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D89-AE19-480F-8345-10255BB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SQS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A557-A2ED-4B47-8A45-BA451864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makes simple and cost effective to decouple the components of a cloud application. </a:t>
            </a:r>
          </a:p>
          <a:p>
            <a:r>
              <a:rPr lang="en-US" dirty="0"/>
              <a:t>You can use Amazon SQS to transmit any volume of data, at any level of throughput.</a:t>
            </a:r>
          </a:p>
          <a:p>
            <a:r>
              <a:rPr lang="en-US" dirty="0"/>
              <a:t>Using Amazon SQS, you can store application messages on reliable and scalable infrastructure.</a:t>
            </a:r>
          </a:p>
          <a:p>
            <a:r>
              <a:rPr lang="en-US" dirty="0"/>
              <a:t>An Amazon SQS queue is basically a buffer between the application components that receive data and those components that process the data in your system. </a:t>
            </a:r>
          </a:p>
          <a:p>
            <a:r>
              <a:rPr lang="en-US" dirty="0"/>
              <a:t>If your processing servers cannot process the work fast enough, the work is queued so that the processing servers can get to it when they are ready.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39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050E7-E825-4FF1-B64E-3F5D5137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7085"/>
            <a:ext cx="12192000" cy="474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8259-52E8-42C5-B35E-9205AE8E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SQS – Standard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A862-ABD6-4F5D-B8C1-1F656121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Unlimited throughput, unlimited number of messages in queue</a:t>
            </a:r>
          </a:p>
          <a:p>
            <a:r>
              <a:rPr lang="en-US" dirty="0"/>
              <a:t>Default retention of messages: 4 days, maximum of 14 days</a:t>
            </a:r>
          </a:p>
          <a:p>
            <a:r>
              <a:rPr lang="en-US" dirty="0"/>
              <a:t>Low latency (&lt;10 </a:t>
            </a:r>
            <a:r>
              <a:rPr lang="en-US" dirty="0" err="1"/>
              <a:t>ms</a:t>
            </a:r>
            <a:r>
              <a:rPr lang="en-US" dirty="0"/>
              <a:t> on publish and receive)</a:t>
            </a:r>
          </a:p>
          <a:p>
            <a:r>
              <a:rPr lang="en-US" dirty="0"/>
              <a:t>Limitation of </a:t>
            </a:r>
            <a:r>
              <a:rPr lang="en-US" b="1" dirty="0"/>
              <a:t>256KB</a:t>
            </a:r>
            <a:r>
              <a:rPr lang="en-US" dirty="0"/>
              <a:t> per message sent</a:t>
            </a:r>
          </a:p>
          <a:p>
            <a:r>
              <a:rPr lang="en-US" dirty="0"/>
              <a:t>Message retention: </a:t>
            </a:r>
            <a:r>
              <a:rPr lang="en-US" b="1" dirty="0"/>
              <a:t>default 4 days, up to 14 days</a:t>
            </a:r>
          </a:p>
          <a:p>
            <a:r>
              <a:rPr lang="en-US" dirty="0"/>
              <a:t>Can have duplicate messages (at least once delivery, occasionally)</a:t>
            </a:r>
          </a:p>
          <a:p>
            <a:r>
              <a:rPr lang="en-US" dirty="0"/>
              <a:t>Can have out of order messages (best effort ordering)</a:t>
            </a:r>
          </a:p>
          <a:p>
            <a:r>
              <a:rPr lang="en-US" dirty="0"/>
              <a:t>Poll SQS for messages </a:t>
            </a:r>
          </a:p>
          <a:p>
            <a:r>
              <a:rPr lang="en-US" dirty="0"/>
              <a:t>Process the messages (example: insert the message into an RDS database)</a:t>
            </a:r>
          </a:p>
          <a:p>
            <a:r>
              <a:rPr lang="en-US" dirty="0"/>
              <a:t>Delete the messages using the </a:t>
            </a:r>
            <a:r>
              <a:rPr lang="en-US" dirty="0" err="1"/>
              <a:t>DeleteMessage</a:t>
            </a:r>
            <a:r>
              <a:rPr lang="en-US" dirty="0"/>
              <a:t>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35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#10;                    Message Sampling using Short (Standard) Polling&#10;                ">
            <a:extLst>
              <a:ext uri="{FF2B5EF4-FFF2-40B4-BE49-F238E27FC236}">
                <a16:creationId xmlns:a16="http://schemas.microsoft.com/office/drawing/2014/main" id="{AB9BBAFE-A87D-4B76-A3E3-D8C08B8E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6" y="1036320"/>
            <a:ext cx="10739233" cy="457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06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2E4D-01AA-41DC-9506-A6FC5CC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SQS – FIFO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29C2-1632-47F1-8A5A-C0D26EBE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FIFO = First In First Out (ordering of messages in the queue)</a:t>
            </a:r>
          </a:p>
          <a:p>
            <a:r>
              <a:rPr lang="en-US" dirty="0"/>
              <a:t>Messages are processed in order by the consumer</a:t>
            </a:r>
          </a:p>
          <a:p>
            <a:r>
              <a:rPr lang="en-US" dirty="0"/>
              <a:t>Duplicates aren't introduced into the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2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C51DC9-2AA0-406C-9335-78903720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12192000" cy="42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3B7B-9F20-44D8-9105-09C14FDF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SQS – Message Visibility 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5DE3A-8056-4523-9E54-285ABC11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a consumer receives and processes a message from a queue, the message remains in the queue. </a:t>
            </a:r>
          </a:p>
          <a:p>
            <a:r>
              <a:rPr lang="en-US" dirty="0"/>
              <a:t>Amazon SQS doesn't automatically delete the message.</a:t>
            </a:r>
          </a:p>
          <a:p>
            <a:r>
              <a:rPr lang="en-US" dirty="0"/>
              <a:t>The consumer must delete the message from the queue after receiving and processing it.</a:t>
            </a:r>
          </a:p>
          <a:p>
            <a:r>
              <a:rPr lang="en-US" dirty="0"/>
              <a:t>To prevent other consumers from processing the message again, Amazon SQS sets a visibility timeout, a period of time during which Amazon SQS prevents other consumers from receiving and processing the message. </a:t>
            </a:r>
          </a:p>
          <a:p>
            <a:pPr lvl="1"/>
            <a:r>
              <a:rPr lang="en-US" dirty="0"/>
              <a:t>Default visibility timeout: 30 seconds. </a:t>
            </a:r>
          </a:p>
          <a:p>
            <a:pPr lvl="1"/>
            <a:r>
              <a:rPr lang="en-US" dirty="0"/>
              <a:t>Minimum is: 0 seconds</a:t>
            </a:r>
          </a:p>
          <a:p>
            <a:pPr lvl="1"/>
            <a:r>
              <a:rPr lang="en-US" dirty="0"/>
              <a:t>Maximum is: 12 hours</a:t>
            </a:r>
          </a:p>
          <a:p>
            <a:r>
              <a:rPr lang="en-US" dirty="0"/>
              <a:t>A consumer could call the </a:t>
            </a:r>
            <a:r>
              <a:rPr lang="en-US" b="1" dirty="0" err="1"/>
              <a:t>ChangeMessageVisibility</a:t>
            </a:r>
            <a:r>
              <a:rPr lang="en-US" b="1" dirty="0"/>
              <a:t> </a:t>
            </a:r>
            <a:r>
              <a:rPr lang="en-US" dirty="0"/>
              <a:t>API to get more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16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647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SQS (Simple Queue Service)</vt:lpstr>
      <vt:lpstr>What is Amazon SQS</vt:lpstr>
      <vt:lpstr>Amazon SQS</vt:lpstr>
      <vt:lpstr>PowerPoint Presentation</vt:lpstr>
      <vt:lpstr>Amazon SQS – Standard Queue</vt:lpstr>
      <vt:lpstr>PowerPoint Presentation</vt:lpstr>
      <vt:lpstr>Amazon SQS – FIFO Queue</vt:lpstr>
      <vt:lpstr>PowerPoint Presentation</vt:lpstr>
      <vt:lpstr>SQS – Message Visibility Timeout</vt:lpstr>
      <vt:lpstr>PowerPoint Presentation</vt:lpstr>
      <vt:lpstr>Dead Letter Queue</vt:lpstr>
      <vt:lpstr>Amazon SQS delay queues</vt:lpstr>
      <vt:lpstr>Amazon SQS - Long Polling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SQS (Simple Queue Service)</dc:title>
  <dc:creator>Nirmal Parida</dc:creator>
  <cp:lastModifiedBy>Nirmal Parida</cp:lastModifiedBy>
  <cp:revision>14</cp:revision>
  <dcterms:created xsi:type="dcterms:W3CDTF">2022-01-08T05:22:06Z</dcterms:created>
  <dcterms:modified xsi:type="dcterms:W3CDTF">2022-01-09T11:21:52Z</dcterms:modified>
</cp:coreProperties>
</file>