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5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BCD63-8F41-4FEE-A869-ABE28AD92634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F8ACD4-BBFB-4FA4-822B-8D6918823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337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8ACD4-BBFB-4FA4-822B-8D69188237A8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981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14F33-6E2C-498C-B749-70011DE87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D8A597-93B8-4EA6-96AE-673B64E6C1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5F4D4-39BA-422B-AA07-F8798886F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E38DA-07D3-41B4-8E26-1C521AA10367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219D4-97C3-4F51-8EFD-B3551FC53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9A82C-C31A-47F4-8477-26427726B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DE488-B981-4FBD-BC74-EA10E8C1EF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744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2B20B-C1AC-4943-AF32-5C2665FF3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A8B5C-76D7-46ED-891A-F812196AF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C6EAD-A2EA-4AFD-9D06-6D1695FD8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E38DA-07D3-41B4-8E26-1C521AA10367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A1730-9A63-44AA-B0B3-015608EAD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4925A-F729-45C3-A986-B3CD204E5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DE488-B981-4FBD-BC74-EA10E8C1EF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66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92ACE-4724-45EA-A680-2AC44D4A9F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A0E219-1004-46FD-9823-FE9F08DAB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EFA0A-DECF-43EE-8E32-7A4CC5ED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E38DA-07D3-41B4-8E26-1C521AA10367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C5722-22C9-494D-8617-5B54971B5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09A2A-BD1B-4C51-9AC9-3751BD113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DE488-B981-4FBD-BC74-EA10E8C1EF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995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A1789-E430-4D3C-8BD9-C228C8FE4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14E12-4FB8-4B13-80F7-28E72F13F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A7017-6217-4F39-9E3A-91F6C4415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E38DA-07D3-41B4-8E26-1C521AA10367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A6382-0326-4ED6-B02C-29DD2EB9D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B43B4-033F-4E5A-9175-026DDBDF2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DE488-B981-4FBD-BC74-EA10E8C1EF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514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74275-3992-4639-9A2E-B9D662694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D9B41-2E75-470A-BDDB-AF458C55E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4DB09-0E1E-46D7-B8B3-D0E33D50B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E38DA-07D3-41B4-8E26-1C521AA10367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1E7D0-1A5C-4976-8758-52203D4C4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3F3F4-79EA-4AA6-B1E1-4AA0B286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DE488-B981-4FBD-BC74-EA10E8C1EF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260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45F7F-7829-43D7-B733-7A8406CDC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06329-3558-45CC-A0F5-D132542252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C41119-DC2C-4683-9742-6ACDEDAAF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9D6DD-48DD-4BB6-89E6-63AE27761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E38DA-07D3-41B4-8E26-1C521AA10367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F4EBA-C552-4477-84BB-C874CD1C3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59E41-9210-451B-A4AC-FA698E486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DE488-B981-4FBD-BC74-EA10E8C1EF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910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3A1F1-C59A-4BE5-9AA1-1D5D5475F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1ECFF-738E-48EC-8361-251157C5C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2B75D2-4197-4633-B413-1CBA10205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0A768D-2E60-4AE4-8E32-A9BFD71F2E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31489C-16F5-444E-8338-249F2068D5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31F1D5-2550-4B18-AFF5-D4B9CD2B1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E38DA-07D3-41B4-8E26-1C521AA10367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0030A7-F51E-4DF2-9E96-14C154AC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19D629-EAEB-4B7F-A59C-0E225607F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DE488-B981-4FBD-BC74-EA10E8C1EF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32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667E8-3824-4702-B569-09E25B3C3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F4EBB7-7CB3-41D8-B0F3-B9E76FD08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E38DA-07D3-41B4-8E26-1C521AA10367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0891E8-3188-4932-9EF9-4F9C84F77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02B176-700C-4A33-9AA5-3078D728E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DE488-B981-4FBD-BC74-EA10E8C1EF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965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5C11E0-6F14-4909-9F73-A7B67BEB0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E38DA-07D3-41B4-8E26-1C521AA10367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18EAA1-C527-4C75-8440-3E5B9E3E0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69C653-5937-419F-9624-A09E310D8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DE488-B981-4FBD-BC74-EA10E8C1EF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55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4773E-915B-47DD-8F09-0C1D77459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3A700-E219-48B3-A83A-7AC2DCC14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6DC37-3752-4E2D-99E6-E4F9E3690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AC694-1775-4F33-B889-0715C08F3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E38DA-07D3-41B4-8E26-1C521AA10367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447FD0-6945-4D9E-A1F8-66EAA9F84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6FB09-66CB-4ABA-BDE1-53A05835A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DE488-B981-4FBD-BC74-EA10E8C1EF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861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B430B-4EAF-42AA-B39F-71A9A3AC2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9BB3D4-822E-4F79-9AD9-C6369D7DD4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A0DF41-7527-43F0-A5DC-DABBBF152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958BD-53B0-4274-B059-17233D64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E38DA-07D3-41B4-8E26-1C521AA10367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88F08F-031A-4ABB-8362-CC6B0BD91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24C5BF-FC56-4F52-B392-D763242D6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DE488-B981-4FBD-BC74-EA10E8C1EF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162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1A2D6E-F3E2-43B9-B47A-41A31B34A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496CB-937D-4087-BB25-6A4ED73ED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12CED-A8D3-4E93-AF1D-1A96022D46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E38DA-07D3-41B4-8E26-1C521AA10367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2902D-5430-492B-AFDD-D7B35C30A0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DBE14-2393-4740-9139-DFEF8B79C5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DE488-B981-4FBD-BC74-EA10E8C1EF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845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B7FFABB-560A-47F4-98B9-3F8B9FE6C4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5920" y="2479040"/>
            <a:ext cx="10292080" cy="2778760"/>
          </a:xfrm>
        </p:spPr>
        <p:txBody>
          <a:bodyPr/>
          <a:lstStyle/>
          <a:p>
            <a:pPr algn="l"/>
            <a:r>
              <a:rPr lang="en-US" dirty="0">
                <a:latin typeface="+mn-lt"/>
              </a:rPr>
              <a:t>What is </a:t>
            </a:r>
            <a:r>
              <a:rPr lang="en-IN" dirty="0">
                <a:solidFill>
                  <a:srgbClr val="16191F"/>
                </a:solidFill>
                <a:latin typeface="+mn-lt"/>
              </a:rPr>
              <a:t>Auto Scaling</a:t>
            </a:r>
            <a:r>
              <a:rPr lang="en-US" dirty="0"/>
              <a:t> </a:t>
            </a:r>
          </a:p>
          <a:p>
            <a:pPr algn="l"/>
            <a:r>
              <a:rPr lang="en-US" dirty="0"/>
              <a:t>Features of AWS Auto Scaling</a:t>
            </a:r>
          </a:p>
          <a:p>
            <a:pPr algn="l"/>
            <a:r>
              <a:rPr lang="en-IN" dirty="0"/>
              <a:t>EC2 Auto Scaling</a:t>
            </a:r>
          </a:p>
          <a:p>
            <a:pPr algn="l"/>
            <a:r>
              <a:rPr lang="en-US" dirty="0"/>
              <a:t>Getting started with EC2 Auto Scaling</a:t>
            </a:r>
          </a:p>
          <a:p>
            <a:pPr algn="l"/>
            <a:r>
              <a:rPr lang="en-US" dirty="0"/>
              <a:t>Auto Scaling Components</a:t>
            </a:r>
          </a:p>
          <a:p>
            <a:pPr algn="l"/>
            <a:r>
              <a:rPr lang="en-US" dirty="0"/>
              <a:t>Auto Scaling Groups – Scaling Policies</a:t>
            </a:r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C674015-1930-402B-A191-BDD3C47C29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1122363"/>
            <a:ext cx="10515600" cy="1143317"/>
          </a:xfrm>
        </p:spPr>
        <p:txBody>
          <a:bodyPr>
            <a:normAutofit/>
          </a:bodyPr>
          <a:lstStyle/>
          <a:p>
            <a:r>
              <a:rPr lang="en-IN" b="0" i="0" dirty="0">
                <a:solidFill>
                  <a:srgbClr val="51585F"/>
                </a:solidFill>
                <a:effectLst/>
                <a:latin typeface="-apple-system"/>
              </a:rPr>
              <a:t>AWS Auto Scaling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3885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1E449-73FF-456D-BACD-DC24B89EE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Scaling– Scaling Policies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75A86-D43B-4655-AA82-172EE0A0C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949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Define a scaling policy that dynamically resizes your Auto Scaling group to meet changes in demand </a:t>
            </a:r>
          </a:p>
          <a:p>
            <a:r>
              <a:rPr lang="en-US" dirty="0"/>
              <a:t>Dynamic scaling policies use real-time data to scale your group based on configurable metrics</a:t>
            </a:r>
          </a:p>
          <a:p>
            <a:r>
              <a:rPr lang="en-US" b="1" dirty="0"/>
              <a:t>Target Tracking Scaling</a:t>
            </a:r>
          </a:p>
          <a:p>
            <a:pPr lvl="1"/>
            <a:r>
              <a:rPr lang="en-US" dirty="0"/>
              <a:t>Most simple and easy to set-up</a:t>
            </a:r>
          </a:p>
          <a:p>
            <a:pPr lvl="1"/>
            <a:r>
              <a:rPr lang="en-US" dirty="0"/>
              <a:t>Example: I want the average ASG CPU to stay at around 40%</a:t>
            </a:r>
          </a:p>
          <a:p>
            <a:r>
              <a:rPr lang="en-US" b="1" dirty="0"/>
              <a:t>Simple / Step Scaling</a:t>
            </a:r>
          </a:p>
          <a:p>
            <a:pPr lvl="1"/>
            <a:r>
              <a:rPr lang="en-US" dirty="0"/>
              <a:t>When a CloudWatch alarm is triggered (example CPU &gt; 70%), then add 2 units</a:t>
            </a:r>
          </a:p>
          <a:p>
            <a:pPr lvl="1"/>
            <a:r>
              <a:rPr lang="en-US" dirty="0"/>
              <a:t>When a CloudWatch alarm is triggered (example CPU &lt; 30%), then remove 1</a:t>
            </a:r>
          </a:p>
          <a:p>
            <a:r>
              <a:rPr lang="en-US" b="1" dirty="0"/>
              <a:t>Scheduled</a:t>
            </a:r>
            <a:r>
              <a:rPr lang="en-US" dirty="0"/>
              <a:t> </a:t>
            </a:r>
            <a:r>
              <a:rPr lang="en-US" b="1" dirty="0"/>
              <a:t>Actions</a:t>
            </a:r>
          </a:p>
          <a:p>
            <a:pPr lvl="1"/>
            <a:r>
              <a:rPr lang="en-US" dirty="0"/>
              <a:t>Anticipate a scaling based on known usage patterns</a:t>
            </a:r>
          </a:p>
          <a:p>
            <a:pPr lvl="1"/>
            <a:r>
              <a:rPr lang="en-US" dirty="0"/>
              <a:t>Example: increase the min capacity to 10 at 5 pm on Fridays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59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E47B7-26B7-477A-A78A-CBE4F3A49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scaling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68A48-926A-41E6-B410-16BE74342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scale EC2 instances in your ASG in advance of daily and weekly patterns</a:t>
            </a:r>
          </a:p>
          <a:p>
            <a:r>
              <a:rPr lang="en-US" dirty="0"/>
              <a:t>Predictive scaling policies use historical data to scale out your group ahead of forecasted hourly load.</a:t>
            </a:r>
          </a:p>
          <a:p>
            <a:r>
              <a:rPr lang="en-US" dirty="0"/>
              <a:t>Predictive scaling suited for</a:t>
            </a:r>
          </a:p>
          <a:p>
            <a:pPr lvl="1"/>
            <a:r>
              <a:rPr lang="en-US" dirty="0"/>
              <a:t>Cyclical traffic, such as high use of resources during regular business hours and low use of resources during evenings and weekends</a:t>
            </a:r>
          </a:p>
          <a:p>
            <a:r>
              <a:rPr lang="en-US" dirty="0"/>
              <a:t>Predictive scaling uses machine learning to predict capacity requirements based on historical data from CloudWatch.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9871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5E91E-DAE4-40E2-8BBE-240EF0920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What is </a:t>
            </a:r>
            <a:r>
              <a:rPr lang="en-IN" dirty="0">
                <a:solidFill>
                  <a:srgbClr val="16191F"/>
                </a:solidFill>
                <a:latin typeface="+mn-lt"/>
              </a:rPr>
              <a:t>Auto Scaling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E5FC4-0A40-4A2A-990B-797C9E2E4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AWS Auto Scaling enables you to configure automatic scaling for the scalable resources</a:t>
            </a:r>
          </a:p>
          <a:p>
            <a:r>
              <a:rPr lang="en-US" dirty="0"/>
              <a:t>You can configure automatic scaling for individual resources or for whole applications.</a:t>
            </a:r>
          </a:p>
          <a:p>
            <a:r>
              <a:rPr lang="en-US" dirty="0"/>
              <a:t>With AWS Auto Scaling, you configure and manage scaling for your resources through a scaling plan. </a:t>
            </a:r>
          </a:p>
          <a:p>
            <a:r>
              <a:rPr lang="en-US" dirty="0"/>
              <a:t>The scaling plan uses dynamic scaling and predictive scaling to automatically scale your application's resources. </a:t>
            </a:r>
          </a:p>
          <a:p>
            <a:r>
              <a:rPr lang="en-US" dirty="0"/>
              <a:t>The scaling plan lets you choose scaling strategies to define how to optimize your resource utilization. </a:t>
            </a:r>
          </a:p>
          <a:p>
            <a:r>
              <a:rPr lang="en-US" dirty="0"/>
              <a:t>You can optimize for availability, for cost, or a balance of both.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7963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1976B-6014-412A-87FE-3E1D29463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AWS Auto Scaling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1E939-7C51-4728-A62C-0A0FB2CDE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Amazon EC2 Auto Scaling groups</a:t>
            </a:r>
          </a:p>
          <a:p>
            <a:pPr lvl="1"/>
            <a:r>
              <a:rPr lang="en-US" dirty="0"/>
              <a:t>Launch or terminate EC2 instances in an Auto Scaling group.</a:t>
            </a:r>
          </a:p>
          <a:p>
            <a:r>
              <a:rPr lang="en-US" dirty="0"/>
              <a:t>Amazon EC2 Spot Fleet requests: </a:t>
            </a:r>
          </a:p>
          <a:p>
            <a:pPr lvl="1"/>
            <a:r>
              <a:rPr lang="en-US" dirty="0"/>
              <a:t>Launch or terminate instances from a Spot Fleet request, or automatically replace instances that get interrupted for price or capacity reasons.</a:t>
            </a:r>
          </a:p>
          <a:p>
            <a:r>
              <a:rPr lang="en-US" dirty="0"/>
              <a:t>Amazon ECS</a:t>
            </a:r>
          </a:p>
          <a:p>
            <a:pPr lvl="1"/>
            <a:r>
              <a:rPr lang="en-US" dirty="0"/>
              <a:t>Adjust the ECS service desired count up or down in response to load variations.</a:t>
            </a:r>
          </a:p>
          <a:p>
            <a:r>
              <a:rPr lang="en-US" dirty="0"/>
              <a:t>Amazon DynamoDB</a:t>
            </a:r>
          </a:p>
          <a:p>
            <a:pPr lvl="1"/>
            <a:r>
              <a:rPr lang="en-US" dirty="0"/>
              <a:t>Enable a DynamoDB table or a global secondary index to increase or decrease its provisioned read and write capacity to handle increases in traffic without throttling.</a:t>
            </a:r>
          </a:p>
          <a:p>
            <a:r>
              <a:rPr lang="en-US" dirty="0"/>
              <a:t>Amazon Aurora</a:t>
            </a:r>
          </a:p>
          <a:p>
            <a:pPr lvl="1"/>
            <a:r>
              <a:rPr lang="en-US" dirty="0"/>
              <a:t>Dynamically adjust the number of Aurora read replicas provisioned for an Aurora DB cluster to handle changes in active connections or workload.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0868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7957B-CE47-42A3-B73C-445364474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" y="365125"/>
            <a:ext cx="10866120" cy="1325563"/>
          </a:xfrm>
        </p:spPr>
        <p:txBody>
          <a:bodyPr/>
          <a:lstStyle/>
          <a:p>
            <a:r>
              <a:rPr lang="en-IN" dirty="0"/>
              <a:t>EC2 Auto 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55C1F-93CF-443D-8117-3BCC66DD0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120" y="1513840"/>
            <a:ext cx="11028680" cy="4663123"/>
          </a:xfrm>
        </p:spPr>
        <p:txBody>
          <a:bodyPr/>
          <a:lstStyle/>
          <a:p>
            <a:r>
              <a:rPr lang="en-US" dirty="0"/>
              <a:t>Auto Scaling allows your AWS compute needs (EC2 instances) to grow or shrink depending on your workload requirements</a:t>
            </a:r>
          </a:p>
          <a:p>
            <a:r>
              <a:rPr lang="en-US" dirty="0"/>
              <a:t>Auto scaling ensures that you have the right number of AWS EC2 instances for your needs at all times</a:t>
            </a:r>
          </a:p>
          <a:p>
            <a:r>
              <a:rPr lang="en-US" dirty="0"/>
              <a:t>Auto Scaling helps you save cost by cutting down the number of EC2 instances when not needed, and scaling out to add more instances only when it is required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5751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A7699-4B7C-4E03-8367-631D3881E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EC2 Auto Scaling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CDB32-3F39-4251-9258-510E39899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Availability Zones the Auto Scaling group should span.</a:t>
            </a:r>
          </a:p>
          <a:p>
            <a:r>
              <a:rPr lang="en-US" dirty="0"/>
              <a:t>What existing resources can be used, such as security groups or Amazon Machine Images (AMIs).</a:t>
            </a:r>
          </a:p>
          <a:p>
            <a:r>
              <a:rPr lang="en-US" dirty="0"/>
              <a:t>Whether you want to scale to increase or decrease capacity?</a:t>
            </a:r>
          </a:p>
          <a:p>
            <a:r>
              <a:rPr lang="en-US" dirty="0"/>
              <a:t>What metrics have the most relevance to your application's performance.</a:t>
            </a:r>
          </a:p>
          <a:p>
            <a:r>
              <a:rPr lang="en-US" dirty="0"/>
              <a:t>How long it takes to launch and configure a server.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8360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569FB-DBF6-484D-B7FC-AD7E3639D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80" y="372745"/>
            <a:ext cx="10398760" cy="2106295"/>
          </a:xfrm>
        </p:spPr>
        <p:txBody>
          <a:bodyPr/>
          <a:lstStyle/>
          <a:p>
            <a:r>
              <a:rPr lang="en-US" dirty="0"/>
              <a:t>The goal of an Auto Scaling Group (ASG) is to:</a:t>
            </a:r>
          </a:p>
          <a:p>
            <a:pPr lvl="1"/>
            <a:r>
              <a:rPr lang="en-US" dirty="0"/>
              <a:t>Scale out (add EC2 instances) to match an increased load</a:t>
            </a:r>
          </a:p>
          <a:p>
            <a:pPr lvl="1"/>
            <a:r>
              <a:rPr lang="en-US" dirty="0"/>
              <a:t>Scale in (remove EC2 instances) to match a decreased load</a:t>
            </a:r>
          </a:p>
          <a:p>
            <a:pPr lvl="1"/>
            <a:r>
              <a:rPr lang="en-US" dirty="0"/>
              <a:t>Ensure we have a minimum and a maximum number of machines running</a:t>
            </a:r>
          </a:p>
          <a:p>
            <a:pPr lvl="1"/>
            <a:r>
              <a:rPr lang="en-US" dirty="0"/>
              <a:t>Automatically Register new instances to a load balancer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F4E77C-DE92-401A-8F31-53E0AA059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57" y="2581535"/>
            <a:ext cx="9915205" cy="402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210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&#10;      An Auto Scaling group with an Application Load Balancer.&#10;    ">
            <a:extLst>
              <a:ext uri="{FF2B5EF4-FFF2-40B4-BE49-F238E27FC236}">
                <a16:creationId xmlns:a16="http://schemas.microsoft.com/office/drawing/2014/main" id="{8A7DD4A6-E00B-4CFC-B65C-536C3B2D0A7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440" y="463887"/>
            <a:ext cx="7813040" cy="5930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4884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78650-C971-4E21-BB73-6CEE1EEC4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Scaling Components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7041E-4EFA-49A4-94B7-65DB081B1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Launch Configuration:</a:t>
            </a:r>
          </a:p>
          <a:p>
            <a:pPr lvl="1"/>
            <a:r>
              <a:rPr lang="en-US" dirty="0"/>
              <a:t>Is the configuration template used to create new EC2 instances for the ASG, defines parameters like: </a:t>
            </a:r>
          </a:p>
          <a:p>
            <a:pPr lvl="1"/>
            <a:r>
              <a:rPr lang="en-US" b="1" dirty="0"/>
              <a:t>Instance family</a:t>
            </a:r>
            <a:r>
              <a:rPr lang="en-US" dirty="0"/>
              <a:t>, </a:t>
            </a:r>
            <a:r>
              <a:rPr lang="en-US" b="1" dirty="0"/>
              <a:t>instance type</a:t>
            </a:r>
            <a:r>
              <a:rPr lang="en-US" dirty="0"/>
              <a:t>, AMI, Key pair, Block devices, and Sec groups are parameters defined in the launch configuration</a:t>
            </a:r>
          </a:p>
          <a:p>
            <a:r>
              <a:rPr lang="en-US" dirty="0"/>
              <a:t>Auto Scaling Group:</a:t>
            </a:r>
          </a:p>
          <a:p>
            <a:pPr lvl="1"/>
            <a:r>
              <a:rPr lang="en-US" dirty="0"/>
              <a:t>Min Size / Max Size / Initial Capacity</a:t>
            </a:r>
          </a:p>
          <a:p>
            <a:pPr lvl="1"/>
            <a:r>
              <a:rPr lang="en-US" dirty="0"/>
              <a:t>Network + Subnets Information</a:t>
            </a:r>
          </a:p>
          <a:p>
            <a:pPr lvl="1"/>
            <a:r>
              <a:rPr lang="en-US" dirty="0"/>
              <a:t>Load Balancer Information</a:t>
            </a:r>
          </a:p>
          <a:p>
            <a:pPr lvl="1"/>
            <a:r>
              <a:rPr lang="en-US" dirty="0"/>
              <a:t>Scaling Policies</a:t>
            </a:r>
          </a:p>
          <a:p>
            <a:pPr lvl="1"/>
            <a:r>
              <a:rPr lang="en-US" dirty="0"/>
              <a:t>Is a logical grouping of EC2 instances </a:t>
            </a:r>
          </a:p>
          <a:p>
            <a:r>
              <a:rPr lang="en-US" dirty="0"/>
              <a:t>Scaling Policy</a:t>
            </a:r>
          </a:p>
          <a:p>
            <a:pPr lvl="1"/>
            <a:r>
              <a:rPr lang="en-US" dirty="0"/>
              <a:t>Determines when and how the ASG scales or shrinks</a:t>
            </a:r>
          </a:p>
          <a:p>
            <a:pPr lvl="2"/>
            <a:r>
              <a:rPr lang="en-US" dirty="0"/>
              <a:t>On-demand/Dynamic scaling</a:t>
            </a:r>
          </a:p>
          <a:p>
            <a:pPr lvl="2"/>
            <a:r>
              <a:rPr lang="en-US" dirty="0"/>
              <a:t>Cyclic/Scheduled scaling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8094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EF019-1A2F-4790-953E-CB2FA9AF0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480" y="365125"/>
            <a:ext cx="10815320" cy="1325563"/>
          </a:xfrm>
        </p:spPr>
        <p:txBody>
          <a:bodyPr/>
          <a:lstStyle/>
          <a:p>
            <a:r>
              <a:rPr lang="en-IN" dirty="0"/>
              <a:t>Scaling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C4A2B-846B-4357-974A-5C6FAC034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480" y="1690688"/>
            <a:ext cx="10815320" cy="4486275"/>
          </a:xfrm>
        </p:spPr>
        <p:txBody>
          <a:bodyPr>
            <a:normAutofit/>
          </a:bodyPr>
          <a:lstStyle/>
          <a:p>
            <a:r>
              <a:rPr lang="en-US" dirty="0"/>
              <a:t>Several ways to scale the Auto Scaling group</a:t>
            </a:r>
          </a:p>
          <a:p>
            <a:r>
              <a:rPr lang="en-US" b="1" dirty="0"/>
              <a:t>Manual scaling</a:t>
            </a:r>
          </a:p>
          <a:p>
            <a:pPr lvl="1"/>
            <a:r>
              <a:rPr lang="en-US" dirty="0"/>
              <a:t>Attach/detach ec2 instances manually</a:t>
            </a:r>
          </a:p>
          <a:p>
            <a:r>
              <a:rPr lang="en-US" b="1" dirty="0"/>
              <a:t>Dynamic scaling </a:t>
            </a:r>
          </a:p>
          <a:p>
            <a:pPr lvl="1"/>
            <a:r>
              <a:rPr lang="en-US" dirty="0"/>
              <a:t>Scaling policy added for dynamic scaling</a:t>
            </a:r>
          </a:p>
          <a:p>
            <a:r>
              <a:rPr lang="en-US" b="1" dirty="0"/>
              <a:t>Predictive scaling</a:t>
            </a:r>
          </a:p>
          <a:p>
            <a:pPr lvl="1"/>
            <a:r>
              <a:rPr lang="en-US" dirty="0"/>
              <a:t>Scaling actions are performed automatically as per the time and date set</a:t>
            </a:r>
          </a:p>
          <a:p>
            <a:r>
              <a:rPr lang="en-US" b="1" dirty="0"/>
              <a:t>Scheduled scaling</a:t>
            </a:r>
          </a:p>
          <a:p>
            <a:pPr lvl="1"/>
            <a:r>
              <a:rPr lang="en-US" dirty="0"/>
              <a:t>Can scale EC2 instances in your Auto Scaling group in advance of daily and weekly patterns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0795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1830</TotalTime>
  <Words>789</Words>
  <Application>Microsoft Office PowerPoint</Application>
  <PresentationFormat>Widescreen</PresentationFormat>
  <Paragraphs>83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Office Theme</vt:lpstr>
      <vt:lpstr>AWS Auto Scaling</vt:lpstr>
      <vt:lpstr>What is Auto Scaling</vt:lpstr>
      <vt:lpstr>Features of AWS Auto Scaling</vt:lpstr>
      <vt:lpstr>EC2 Auto Scaling</vt:lpstr>
      <vt:lpstr>Getting started with EC2 Auto Scaling</vt:lpstr>
      <vt:lpstr>PowerPoint Presentation</vt:lpstr>
      <vt:lpstr>PowerPoint Presentation</vt:lpstr>
      <vt:lpstr>Auto Scaling Components</vt:lpstr>
      <vt:lpstr>Scaling options</vt:lpstr>
      <vt:lpstr>Dynamic Scaling– Scaling Policies</vt:lpstr>
      <vt:lpstr>Predictive scaling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Nirmal Parida</dc:creator>
  <cp:lastModifiedBy>Nirmal Parida</cp:lastModifiedBy>
  <cp:revision>17</cp:revision>
  <dcterms:created xsi:type="dcterms:W3CDTF">2021-04-20T12:37:02Z</dcterms:created>
  <dcterms:modified xsi:type="dcterms:W3CDTF">2023-01-05T04:22:36Z</dcterms:modified>
</cp:coreProperties>
</file>