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58" r:id="rId6"/>
    <p:sldId id="259" r:id="rId7"/>
    <p:sldId id="261" r:id="rId8"/>
    <p:sldId id="265" r:id="rId9"/>
    <p:sldId id="264" r:id="rId10"/>
    <p:sldId id="266" r:id="rId11"/>
    <p:sldId id="260"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E7735-0889-4508-B87F-053ED2BA2B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7BFBC4C-3130-4BC5-8AF8-FD8A11CF76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993EBD-3FE6-42DC-9533-205FC9836ABC}"/>
              </a:ext>
            </a:extLst>
          </p:cNvPr>
          <p:cNvSpPr>
            <a:spLocks noGrp="1"/>
          </p:cNvSpPr>
          <p:nvPr>
            <p:ph type="dt" sz="half" idx="10"/>
          </p:nvPr>
        </p:nvSpPr>
        <p:spPr/>
        <p:txBody>
          <a:bodyPr/>
          <a:lstStyle/>
          <a:p>
            <a:fld id="{342EE83C-6177-4F9B-8D81-926E917C1208}" type="datetimeFigureOut">
              <a:rPr lang="en-IN" smtClean="0"/>
              <a:t>16-03-2022</a:t>
            </a:fld>
            <a:endParaRPr lang="en-IN"/>
          </a:p>
        </p:txBody>
      </p:sp>
      <p:sp>
        <p:nvSpPr>
          <p:cNvPr id="5" name="Footer Placeholder 4">
            <a:extLst>
              <a:ext uri="{FF2B5EF4-FFF2-40B4-BE49-F238E27FC236}">
                <a16:creationId xmlns:a16="http://schemas.microsoft.com/office/drawing/2014/main" id="{C0710834-97E3-4CBC-951A-903A75F057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A8506E-5BCE-4FB2-8741-145D9BCED0A7}"/>
              </a:ext>
            </a:extLst>
          </p:cNvPr>
          <p:cNvSpPr>
            <a:spLocks noGrp="1"/>
          </p:cNvSpPr>
          <p:nvPr>
            <p:ph type="sldNum" sz="quarter" idx="12"/>
          </p:nvPr>
        </p:nvSpPr>
        <p:spPr/>
        <p:txBody>
          <a:bodyPr/>
          <a:lstStyle/>
          <a:p>
            <a:fld id="{9DD103A7-7A1A-40BB-BEF3-A5F495EE6B70}" type="slidenum">
              <a:rPr lang="en-IN" smtClean="0"/>
              <a:t>‹#›</a:t>
            </a:fld>
            <a:endParaRPr lang="en-IN"/>
          </a:p>
        </p:txBody>
      </p:sp>
    </p:spTree>
    <p:extLst>
      <p:ext uri="{BB962C8B-B14F-4D97-AF65-F5344CB8AC3E}">
        <p14:creationId xmlns:p14="http://schemas.microsoft.com/office/powerpoint/2010/main" val="704169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273CB-FF2A-4BA8-9F42-EA2D1A7573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F43BEA-DB1E-44F1-9A51-A45143824D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0DB753-EFF7-4A81-A262-23B77D578AC9}"/>
              </a:ext>
            </a:extLst>
          </p:cNvPr>
          <p:cNvSpPr>
            <a:spLocks noGrp="1"/>
          </p:cNvSpPr>
          <p:nvPr>
            <p:ph type="dt" sz="half" idx="10"/>
          </p:nvPr>
        </p:nvSpPr>
        <p:spPr/>
        <p:txBody>
          <a:bodyPr/>
          <a:lstStyle/>
          <a:p>
            <a:fld id="{342EE83C-6177-4F9B-8D81-926E917C1208}" type="datetimeFigureOut">
              <a:rPr lang="en-IN" smtClean="0"/>
              <a:t>16-03-2022</a:t>
            </a:fld>
            <a:endParaRPr lang="en-IN"/>
          </a:p>
        </p:txBody>
      </p:sp>
      <p:sp>
        <p:nvSpPr>
          <p:cNvPr id="5" name="Footer Placeholder 4">
            <a:extLst>
              <a:ext uri="{FF2B5EF4-FFF2-40B4-BE49-F238E27FC236}">
                <a16:creationId xmlns:a16="http://schemas.microsoft.com/office/drawing/2014/main" id="{FB14FCE1-B1E3-416F-B8A8-D53110D12B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8F7911-5FAF-4AFB-B10C-857972E2330E}"/>
              </a:ext>
            </a:extLst>
          </p:cNvPr>
          <p:cNvSpPr>
            <a:spLocks noGrp="1"/>
          </p:cNvSpPr>
          <p:nvPr>
            <p:ph type="sldNum" sz="quarter" idx="12"/>
          </p:nvPr>
        </p:nvSpPr>
        <p:spPr/>
        <p:txBody>
          <a:bodyPr/>
          <a:lstStyle/>
          <a:p>
            <a:fld id="{9DD103A7-7A1A-40BB-BEF3-A5F495EE6B70}" type="slidenum">
              <a:rPr lang="en-IN" smtClean="0"/>
              <a:t>‹#›</a:t>
            </a:fld>
            <a:endParaRPr lang="en-IN"/>
          </a:p>
        </p:txBody>
      </p:sp>
    </p:spTree>
    <p:extLst>
      <p:ext uri="{BB962C8B-B14F-4D97-AF65-F5344CB8AC3E}">
        <p14:creationId xmlns:p14="http://schemas.microsoft.com/office/powerpoint/2010/main" val="912645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0DE75A-5212-4350-AFDF-00B7D830C0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5D5F28-5C74-408E-80A5-7B0B226C5C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381171-D313-4ACA-A38B-EF4D6D9F3410}"/>
              </a:ext>
            </a:extLst>
          </p:cNvPr>
          <p:cNvSpPr>
            <a:spLocks noGrp="1"/>
          </p:cNvSpPr>
          <p:nvPr>
            <p:ph type="dt" sz="half" idx="10"/>
          </p:nvPr>
        </p:nvSpPr>
        <p:spPr/>
        <p:txBody>
          <a:bodyPr/>
          <a:lstStyle/>
          <a:p>
            <a:fld id="{342EE83C-6177-4F9B-8D81-926E917C1208}" type="datetimeFigureOut">
              <a:rPr lang="en-IN" smtClean="0"/>
              <a:t>16-03-2022</a:t>
            </a:fld>
            <a:endParaRPr lang="en-IN"/>
          </a:p>
        </p:txBody>
      </p:sp>
      <p:sp>
        <p:nvSpPr>
          <p:cNvPr id="5" name="Footer Placeholder 4">
            <a:extLst>
              <a:ext uri="{FF2B5EF4-FFF2-40B4-BE49-F238E27FC236}">
                <a16:creationId xmlns:a16="http://schemas.microsoft.com/office/drawing/2014/main" id="{4D3721EE-A9FA-43FC-A73C-0A3C3C199E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E39846-EB65-4644-8A77-ED0549A2A0FD}"/>
              </a:ext>
            </a:extLst>
          </p:cNvPr>
          <p:cNvSpPr>
            <a:spLocks noGrp="1"/>
          </p:cNvSpPr>
          <p:nvPr>
            <p:ph type="sldNum" sz="quarter" idx="12"/>
          </p:nvPr>
        </p:nvSpPr>
        <p:spPr/>
        <p:txBody>
          <a:bodyPr/>
          <a:lstStyle/>
          <a:p>
            <a:fld id="{9DD103A7-7A1A-40BB-BEF3-A5F495EE6B70}" type="slidenum">
              <a:rPr lang="en-IN" smtClean="0"/>
              <a:t>‹#›</a:t>
            </a:fld>
            <a:endParaRPr lang="en-IN"/>
          </a:p>
        </p:txBody>
      </p:sp>
    </p:spTree>
    <p:extLst>
      <p:ext uri="{BB962C8B-B14F-4D97-AF65-F5344CB8AC3E}">
        <p14:creationId xmlns:p14="http://schemas.microsoft.com/office/powerpoint/2010/main" val="2665227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FD9E8-AC40-42C9-82DA-64F97A4D2D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C64B33-FF3B-4A98-9D67-4C30E5781E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CC9E49-D860-45BA-8E45-466C3986C4D9}"/>
              </a:ext>
            </a:extLst>
          </p:cNvPr>
          <p:cNvSpPr>
            <a:spLocks noGrp="1"/>
          </p:cNvSpPr>
          <p:nvPr>
            <p:ph type="dt" sz="half" idx="10"/>
          </p:nvPr>
        </p:nvSpPr>
        <p:spPr/>
        <p:txBody>
          <a:bodyPr/>
          <a:lstStyle/>
          <a:p>
            <a:fld id="{342EE83C-6177-4F9B-8D81-926E917C1208}" type="datetimeFigureOut">
              <a:rPr lang="en-IN" smtClean="0"/>
              <a:t>16-03-2022</a:t>
            </a:fld>
            <a:endParaRPr lang="en-IN"/>
          </a:p>
        </p:txBody>
      </p:sp>
      <p:sp>
        <p:nvSpPr>
          <p:cNvPr id="5" name="Footer Placeholder 4">
            <a:extLst>
              <a:ext uri="{FF2B5EF4-FFF2-40B4-BE49-F238E27FC236}">
                <a16:creationId xmlns:a16="http://schemas.microsoft.com/office/drawing/2014/main" id="{7515B970-4343-44D1-B0D3-F769574E3F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B4AA40-984E-46D4-BA38-379613024A30}"/>
              </a:ext>
            </a:extLst>
          </p:cNvPr>
          <p:cNvSpPr>
            <a:spLocks noGrp="1"/>
          </p:cNvSpPr>
          <p:nvPr>
            <p:ph type="sldNum" sz="quarter" idx="12"/>
          </p:nvPr>
        </p:nvSpPr>
        <p:spPr/>
        <p:txBody>
          <a:bodyPr/>
          <a:lstStyle/>
          <a:p>
            <a:fld id="{9DD103A7-7A1A-40BB-BEF3-A5F495EE6B70}" type="slidenum">
              <a:rPr lang="en-IN" smtClean="0"/>
              <a:t>‹#›</a:t>
            </a:fld>
            <a:endParaRPr lang="en-IN"/>
          </a:p>
        </p:txBody>
      </p:sp>
    </p:spTree>
    <p:extLst>
      <p:ext uri="{BB962C8B-B14F-4D97-AF65-F5344CB8AC3E}">
        <p14:creationId xmlns:p14="http://schemas.microsoft.com/office/powerpoint/2010/main" val="4200568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4B8B9-DC28-4F5C-8EA4-9E47E871D0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430739-7B2C-4441-B029-B309F60F11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4150A8-A7FE-4EA9-A954-B83E71D97A15}"/>
              </a:ext>
            </a:extLst>
          </p:cNvPr>
          <p:cNvSpPr>
            <a:spLocks noGrp="1"/>
          </p:cNvSpPr>
          <p:nvPr>
            <p:ph type="dt" sz="half" idx="10"/>
          </p:nvPr>
        </p:nvSpPr>
        <p:spPr/>
        <p:txBody>
          <a:bodyPr/>
          <a:lstStyle/>
          <a:p>
            <a:fld id="{342EE83C-6177-4F9B-8D81-926E917C1208}" type="datetimeFigureOut">
              <a:rPr lang="en-IN" smtClean="0"/>
              <a:t>16-03-2022</a:t>
            </a:fld>
            <a:endParaRPr lang="en-IN"/>
          </a:p>
        </p:txBody>
      </p:sp>
      <p:sp>
        <p:nvSpPr>
          <p:cNvPr id="5" name="Footer Placeholder 4">
            <a:extLst>
              <a:ext uri="{FF2B5EF4-FFF2-40B4-BE49-F238E27FC236}">
                <a16:creationId xmlns:a16="http://schemas.microsoft.com/office/drawing/2014/main" id="{8A1144EF-4E3C-4C93-B158-77867A12E7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3ABB5C-478C-46F4-90B1-3264B46AE7E9}"/>
              </a:ext>
            </a:extLst>
          </p:cNvPr>
          <p:cNvSpPr>
            <a:spLocks noGrp="1"/>
          </p:cNvSpPr>
          <p:nvPr>
            <p:ph type="sldNum" sz="quarter" idx="12"/>
          </p:nvPr>
        </p:nvSpPr>
        <p:spPr/>
        <p:txBody>
          <a:bodyPr/>
          <a:lstStyle/>
          <a:p>
            <a:fld id="{9DD103A7-7A1A-40BB-BEF3-A5F495EE6B70}" type="slidenum">
              <a:rPr lang="en-IN" smtClean="0"/>
              <a:t>‹#›</a:t>
            </a:fld>
            <a:endParaRPr lang="en-IN"/>
          </a:p>
        </p:txBody>
      </p:sp>
    </p:spTree>
    <p:extLst>
      <p:ext uri="{BB962C8B-B14F-4D97-AF65-F5344CB8AC3E}">
        <p14:creationId xmlns:p14="http://schemas.microsoft.com/office/powerpoint/2010/main" val="1411286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1BFA5-B32A-4251-BF98-4A2028EFDB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A3C1FE-DB6D-4B4E-8AC4-D7361B93D3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990D4F5-EA0B-4E50-B01C-15C76ED044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FE7631F-D736-40BD-A82D-A4ADFFC12FDC}"/>
              </a:ext>
            </a:extLst>
          </p:cNvPr>
          <p:cNvSpPr>
            <a:spLocks noGrp="1"/>
          </p:cNvSpPr>
          <p:nvPr>
            <p:ph type="dt" sz="half" idx="10"/>
          </p:nvPr>
        </p:nvSpPr>
        <p:spPr/>
        <p:txBody>
          <a:bodyPr/>
          <a:lstStyle/>
          <a:p>
            <a:fld id="{342EE83C-6177-4F9B-8D81-926E917C1208}" type="datetimeFigureOut">
              <a:rPr lang="en-IN" smtClean="0"/>
              <a:t>16-03-2022</a:t>
            </a:fld>
            <a:endParaRPr lang="en-IN"/>
          </a:p>
        </p:txBody>
      </p:sp>
      <p:sp>
        <p:nvSpPr>
          <p:cNvPr id="6" name="Footer Placeholder 5">
            <a:extLst>
              <a:ext uri="{FF2B5EF4-FFF2-40B4-BE49-F238E27FC236}">
                <a16:creationId xmlns:a16="http://schemas.microsoft.com/office/drawing/2014/main" id="{30D09526-29AD-4FB7-8807-88DFFE14A4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E56A96-F45A-41AE-AE69-2C53C81A4428}"/>
              </a:ext>
            </a:extLst>
          </p:cNvPr>
          <p:cNvSpPr>
            <a:spLocks noGrp="1"/>
          </p:cNvSpPr>
          <p:nvPr>
            <p:ph type="sldNum" sz="quarter" idx="12"/>
          </p:nvPr>
        </p:nvSpPr>
        <p:spPr/>
        <p:txBody>
          <a:bodyPr/>
          <a:lstStyle/>
          <a:p>
            <a:fld id="{9DD103A7-7A1A-40BB-BEF3-A5F495EE6B70}" type="slidenum">
              <a:rPr lang="en-IN" smtClean="0"/>
              <a:t>‹#›</a:t>
            </a:fld>
            <a:endParaRPr lang="en-IN"/>
          </a:p>
        </p:txBody>
      </p:sp>
    </p:spTree>
    <p:extLst>
      <p:ext uri="{BB962C8B-B14F-4D97-AF65-F5344CB8AC3E}">
        <p14:creationId xmlns:p14="http://schemas.microsoft.com/office/powerpoint/2010/main" val="229045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86908-4999-4F42-B9B4-92E73DD8F32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BD527A-C07F-43D7-9B3D-AA76F037EA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2EE42D-1DF3-4265-BC5F-1A97838091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B2A2C4-C264-435F-AA46-D82EF4ED4F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0D470E-22F0-49CD-9032-85D8DDA7A0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DE17653-A362-418E-AE6E-3EE017C15DDE}"/>
              </a:ext>
            </a:extLst>
          </p:cNvPr>
          <p:cNvSpPr>
            <a:spLocks noGrp="1"/>
          </p:cNvSpPr>
          <p:nvPr>
            <p:ph type="dt" sz="half" idx="10"/>
          </p:nvPr>
        </p:nvSpPr>
        <p:spPr/>
        <p:txBody>
          <a:bodyPr/>
          <a:lstStyle/>
          <a:p>
            <a:fld id="{342EE83C-6177-4F9B-8D81-926E917C1208}" type="datetimeFigureOut">
              <a:rPr lang="en-IN" smtClean="0"/>
              <a:t>16-03-2022</a:t>
            </a:fld>
            <a:endParaRPr lang="en-IN"/>
          </a:p>
        </p:txBody>
      </p:sp>
      <p:sp>
        <p:nvSpPr>
          <p:cNvPr id="8" name="Footer Placeholder 7">
            <a:extLst>
              <a:ext uri="{FF2B5EF4-FFF2-40B4-BE49-F238E27FC236}">
                <a16:creationId xmlns:a16="http://schemas.microsoft.com/office/drawing/2014/main" id="{0270E0C1-D328-4C2D-B340-548560C2DB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9BB430C-66D1-4748-9A1B-A20296A49027}"/>
              </a:ext>
            </a:extLst>
          </p:cNvPr>
          <p:cNvSpPr>
            <a:spLocks noGrp="1"/>
          </p:cNvSpPr>
          <p:nvPr>
            <p:ph type="sldNum" sz="quarter" idx="12"/>
          </p:nvPr>
        </p:nvSpPr>
        <p:spPr/>
        <p:txBody>
          <a:bodyPr/>
          <a:lstStyle/>
          <a:p>
            <a:fld id="{9DD103A7-7A1A-40BB-BEF3-A5F495EE6B70}" type="slidenum">
              <a:rPr lang="en-IN" smtClean="0"/>
              <a:t>‹#›</a:t>
            </a:fld>
            <a:endParaRPr lang="en-IN"/>
          </a:p>
        </p:txBody>
      </p:sp>
    </p:spTree>
    <p:extLst>
      <p:ext uri="{BB962C8B-B14F-4D97-AF65-F5344CB8AC3E}">
        <p14:creationId xmlns:p14="http://schemas.microsoft.com/office/powerpoint/2010/main" val="367572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17754-0A3C-40A7-805E-B7C0F31AB1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5358436-8DA3-4272-B74A-18975EB95355}"/>
              </a:ext>
            </a:extLst>
          </p:cNvPr>
          <p:cNvSpPr>
            <a:spLocks noGrp="1"/>
          </p:cNvSpPr>
          <p:nvPr>
            <p:ph type="dt" sz="half" idx="10"/>
          </p:nvPr>
        </p:nvSpPr>
        <p:spPr/>
        <p:txBody>
          <a:bodyPr/>
          <a:lstStyle/>
          <a:p>
            <a:fld id="{342EE83C-6177-4F9B-8D81-926E917C1208}" type="datetimeFigureOut">
              <a:rPr lang="en-IN" smtClean="0"/>
              <a:t>16-03-2022</a:t>
            </a:fld>
            <a:endParaRPr lang="en-IN"/>
          </a:p>
        </p:txBody>
      </p:sp>
      <p:sp>
        <p:nvSpPr>
          <p:cNvPr id="4" name="Footer Placeholder 3">
            <a:extLst>
              <a:ext uri="{FF2B5EF4-FFF2-40B4-BE49-F238E27FC236}">
                <a16:creationId xmlns:a16="http://schemas.microsoft.com/office/drawing/2014/main" id="{04EB0FAC-0411-424A-B051-BD7160C9F6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471F3EC-E658-414E-AAC3-DD5F251D8A83}"/>
              </a:ext>
            </a:extLst>
          </p:cNvPr>
          <p:cNvSpPr>
            <a:spLocks noGrp="1"/>
          </p:cNvSpPr>
          <p:nvPr>
            <p:ph type="sldNum" sz="quarter" idx="12"/>
          </p:nvPr>
        </p:nvSpPr>
        <p:spPr/>
        <p:txBody>
          <a:bodyPr/>
          <a:lstStyle/>
          <a:p>
            <a:fld id="{9DD103A7-7A1A-40BB-BEF3-A5F495EE6B70}" type="slidenum">
              <a:rPr lang="en-IN" smtClean="0"/>
              <a:t>‹#›</a:t>
            </a:fld>
            <a:endParaRPr lang="en-IN"/>
          </a:p>
        </p:txBody>
      </p:sp>
    </p:spTree>
    <p:extLst>
      <p:ext uri="{BB962C8B-B14F-4D97-AF65-F5344CB8AC3E}">
        <p14:creationId xmlns:p14="http://schemas.microsoft.com/office/powerpoint/2010/main" val="3206685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D258D0-1E48-4DAE-AEC4-4F92D7790075}"/>
              </a:ext>
            </a:extLst>
          </p:cNvPr>
          <p:cNvSpPr>
            <a:spLocks noGrp="1"/>
          </p:cNvSpPr>
          <p:nvPr>
            <p:ph type="dt" sz="half" idx="10"/>
          </p:nvPr>
        </p:nvSpPr>
        <p:spPr/>
        <p:txBody>
          <a:bodyPr/>
          <a:lstStyle/>
          <a:p>
            <a:fld id="{342EE83C-6177-4F9B-8D81-926E917C1208}" type="datetimeFigureOut">
              <a:rPr lang="en-IN" smtClean="0"/>
              <a:t>16-03-2022</a:t>
            </a:fld>
            <a:endParaRPr lang="en-IN"/>
          </a:p>
        </p:txBody>
      </p:sp>
      <p:sp>
        <p:nvSpPr>
          <p:cNvPr id="3" name="Footer Placeholder 2">
            <a:extLst>
              <a:ext uri="{FF2B5EF4-FFF2-40B4-BE49-F238E27FC236}">
                <a16:creationId xmlns:a16="http://schemas.microsoft.com/office/drawing/2014/main" id="{827E40D7-5799-4077-9DB7-B707EC1991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AE4F8E5-E78E-4EB0-833F-107E46505407}"/>
              </a:ext>
            </a:extLst>
          </p:cNvPr>
          <p:cNvSpPr>
            <a:spLocks noGrp="1"/>
          </p:cNvSpPr>
          <p:nvPr>
            <p:ph type="sldNum" sz="quarter" idx="12"/>
          </p:nvPr>
        </p:nvSpPr>
        <p:spPr/>
        <p:txBody>
          <a:bodyPr/>
          <a:lstStyle/>
          <a:p>
            <a:fld id="{9DD103A7-7A1A-40BB-BEF3-A5F495EE6B70}" type="slidenum">
              <a:rPr lang="en-IN" smtClean="0"/>
              <a:t>‹#›</a:t>
            </a:fld>
            <a:endParaRPr lang="en-IN"/>
          </a:p>
        </p:txBody>
      </p:sp>
    </p:spTree>
    <p:extLst>
      <p:ext uri="{BB962C8B-B14F-4D97-AF65-F5344CB8AC3E}">
        <p14:creationId xmlns:p14="http://schemas.microsoft.com/office/powerpoint/2010/main" val="1270119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78874-311E-4BEC-BD38-F0600F2CF2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00B576-1DC2-4EFD-B7F5-5BEC04E905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1B162D4-206F-4FA2-91CD-44EC40B8A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06CE4F-5E0D-4AEC-BB9C-CBF28A1E86ED}"/>
              </a:ext>
            </a:extLst>
          </p:cNvPr>
          <p:cNvSpPr>
            <a:spLocks noGrp="1"/>
          </p:cNvSpPr>
          <p:nvPr>
            <p:ph type="dt" sz="half" idx="10"/>
          </p:nvPr>
        </p:nvSpPr>
        <p:spPr/>
        <p:txBody>
          <a:bodyPr/>
          <a:lstStyle/>
          <a:p>
            <a:fld id="{342EE83C-6177-4F9B-8D81-926E917C1208}" type="datetimeFigureOut">
              <a:rPr lang="en-IN" smtClean="0"/>
              <a:t>16-03-2022</a:t>
            </a:fld>
            <a:endParaRPr lang="en-IN"/>
          </a:p>
        </p:txBody>
      </p:sp>
      <p:sp>
        <p:nvSpPr>
          <p:cNvPr id="6" name="Footer Placeholder 5">
            <a:extLst>
              <a:ext uri="{FF2B5EF4-FFF2-40B4-BE49-F238E27FC236}">
                <a16:creationId xmlns:a16="http://schemas.microsoft.com/office/drawing/2014/main" id="{8684ECBE-83EC-43CF-9709-92C7053D90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E09B0E-12C3-4EAC-9169-B1B33A682A1C}"/>
              </a:ext>
            </a:extLst>
          </p:cNvPr>
          <p:cNvSpPr>
            <a:spLocks noGrp="1"/>
          </p:cNvSpPr>
          <p:nvPr>
            <p:ph type="sldNum" sz="quarter" idx="12"/>
          </p:nvPr>
        </p:nvSpPr>
        <p:spPr/>
        <p:txBody>
          <a:bodyPr/>
          <a:lstStyle/>
          <a:p>
            <a:fld id="{9DD103A7-7A1A-40BB-BEF3-A5F495EE6B70}" type="slidenum">
              <a:rPr lang="en-IN" smtClean="0"/>
              <a:t>‹#›</a:t>
            </a:fld>
            <a:endParaRPr lang="en-IN"/>
          </a:p>
        </p:txBody>
      </p:sp>
    </p:spTree>
    <p:extLst>
      <p:ext uri="{BB962C8B-B14F-4D97-AF65-F5344CB8AC3E}">
        <p14:creationId xmlns:p14="http://schemas.microsoft.com/office/powerpoint/2010/main" val="3696685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D68FC-9FF7-4BCB-9347-4102415CFF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52A1AC9-30AB-4D6C-B69D-B8B1F900D8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A98E291-29B8-4122-8992-E7DCEE12F3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3E7A8F-F849-4A1B-8D99-05A5ABF8C220}"/>
              </a:ext>
            </a:extLst>
          </p:cNvPr>
          <p:cNvSpPr>
            <a:spLocks noGrp="1"/>
          </p:cNvSpPr>
          <p:nvPr>
            <p:ph type="dt" sz="half" idx="10"/>
          </p:nvPr>
        </p:nvSpPr>
        <p:spPr/>
        <p:txBody>
          <a:bodyPr/>
          <a:lstStyle/>
          <a:p>
            <a:fld id="{342EE83C-6177-4F9B-8D81-926E917C1208}" type="datetimeFigureOut">
              <a:rPr lang="en-IN" smtClean="0"/>
              <a:t>16-03-2022</a:t>
            </a:fld>
            <a:endParaRPr lang="en-IN"/>
          </a:p>
        </p:txBody>
      </p:sp>
      <p:sp>
        <p:nvSpPr>
          <p:cNvPr id="6" name="Footer Placeholder 5">
            <a:extLst>
              <a:ext uri="{FF2B5EF4-FFF2-40B4-BE49-F238E27FC236}">
                <a16:creationId xmlns:a16="http://schemas.microsoft.com/office/drawing/2014/main" id="{5D4C8497-1CCA-4D9D-91EE-87D71E9E82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195516-5A6B-45B6-94D0-A9794C11F65B}"/>
              </a:ext>
            </a:extLst>
          </p:cNvPr>
          <p:cNvSpPr>
            <a:spLocks noGrp="1"/>
          </p:cNvSpPr>
          <p:nvPr>
            <p:ph type="sldNum" sz="quarter" idx="12"/>
          </p:nvPr>
        </p:nvSpPr>
        <p:spPr/>
        <p:txBody>
          <a:bodyPr/>
          <a:lstStyle/>
          <a:p>
            <a:fld id="{9DD103A7-7A1A-40BB-BEF3-A5F495EE6B70}" type="slidenum">
              <a:rPr lang="en-IN" smtClean="0"/>
              <a:t>‹#›</a:t>
            </a:fld>
            <a:endParaRPr lang="en-IN"/>
          </a:p>
        </p:txBody>
      </p:sp>
    </p:spTree>
    <p:extLst>
      <p:ext uri="{BB962C8B-B14F-4D97-AF65-F5344CB8AC3E}">
        <p14:creationId xmlns:p14="http://schemas.microsoft.com/office/powerpoint/2010/main" val="219034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BF822C-0152-468A-BE67-DF0ED8EE79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A5FD24-2523-41C6-98CB-2EAF7BBD28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D7C9FB-D748-4368-8C1B-1B6498FF76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2EE83C-6177-4F9B-8D81-926E917C1208}" type="datetimeFigureOut">
              <a:rPr lang="en-IN" smtClean="0"/>
              <a:t>16-03-2022</a:t>
            </a:fld>
            <a:endParaRPr lang="en-IN"/>
          </a:p>
        </p:txBody>
      </p:sp>
      <p:sp>
        <p:nvSpPr>
          <p:cNvPr id="5" name="Footer Placeholder 4">
            <a:extLst>
              <a:ext uri="{FF2B5EF4-FFF2-40B4-BE49-F238E27FC236}">
                <a16:creationId xmlns:a16="http://schemas.microsoft.com/office/drawing/2014/main" id="{93798A24-671C-4A53-AF5D-3B9870E4B6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427FF05-92B7-4685-A77C-D82B0DFCCB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D103A7-7A1A-40BB-BEF3-A5F495EE6B70}" type="slidenum">
              <a:rPr lang="en-IN" smtClean="0"/>
              <a:t>‹#›</a:t>
            </a:fld>
            <a:endParaRPr lang="en-IN"/>
          </a:p>
        </p:txBody>
      </p:sp>
    </p:spTree>
    <p:extLst>
      <p:ext uri="{BB962C8B-B14F-4D97-AF65-F5344CB8AC3E}">
        <p14:creationId xmlns:p14="http://schemas.microsoft.com/office/powerpoint/2010/main" val="3705584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A84FA-97D5-44FE-800E-1B8CEBA2B684}"/>
              </a:ext>
            </a:extLst>
          </p:cNvPr>
          <p:cNvSpPr>
            <a:spLocks noGrp="1"/>
          </p:cNvSpPr>
          <p:nvPr>
            <p:ph type="ctrTitle"/>
          </p:nvPr>
        </p:nvSpPr>
        <p:spPr>
          <a:xfrm>
            <a:off x="690880" y="213043"/>
            <a:ext cx="7924800" cy="1387157"/>
          </a:xfrm>
        </p:spPr>
        <p:txBody>
          <a:bodyPr/>
          <a:lstStyle/>
          <a:p>
            <a:r>
              <a:rPr lang="en-US" dirty="0"/>
              <a:t>CloudWatch, CloudTrail</a:t>
            </a:r>
            <a:endParaRPr lang="en-IN" dirty="0"/>
          </a:p>
        </p:txBody>
      </p:sp>
      <p:sp>
        <p:nvSpPr>
          <p:cNvPr id="3" name="Subtitle 2">
            <a:extLst>
              <a:ext uri="{FF2B5EF4-FFF2-40B4-BE49-F238E27FC236}">
                <a16:creationId xmlns:a16="http://schemas.microsoft.com/office/drawing/2014/main" id="{37C51161-B1F6-4370-942C-E4AF5CBCA16E}"/>
              </a:ext>
            </a:extLst>
          </p:cNvPr>
          <p:cNvSpPr>
            <a:spLocks noGrp="1"/>
          </p:cNvSpPr>
          <p:nvPr>
            <p:ph type="subTitle" idx="1"/>
          </p:nvPr>
        </p:nvSpPr>
        <p:spPr>
          <a:xfrm>
            <a:off x="690880" y="1818640"/>
            <a:ext cx="4572000" cy="4673600"/>
          </a:xfrm>
        </p:spPr>
        <p:txBody>
          <a:bodyPr>
            <a:normAutofit/>
          </a:bodyPr>
          <a:lstStyle/>
          <a:p>
            <a:pPr algn="l"/>
            <a:r>
              <a:rPr lang="en-US" dirty="0"/>
              <a:t>What is CloudWatch</a:t>
            </a:r>
          </a:p>
          <a:p>
            <a:pPr algn="l"/>
            <a:r>
              <a:rPr lang="en-IN" b="0" i="0" u="none" strike="noStrike" dirty="0">
                <a:solidFill>
                  <a:srgbClr val="16191F"/>
                </a:solidFill>
                <a:effectLst/>
                <a:latin typeface="Amazon Ember"/>
              </a:rPr>
              <a:t>How Amazon CloudWatch works</a:t>
            </a:r>
          </a:p>
          <a:p>
            <a:pPr algn="l"/>
            <a:r>
              <a:rPr lang="en-IN" b="0" i="0" u="none" strike="noStrike" dirty="0">
                <a:solidFill>
                  <a:srgbClr val="16191F"/>
                </a:solidFill>
                <a:effectLst/>
                <a:latin typeface="Amazon Ember"/>
              </a:rPr>
              <a:t>Amazon CloudWatch terminology</a:t>
            </a:r>
            <a:endParaRPr lang="en-US" dirty="0"/>
          </a:p>
          <a:p>
            <a:pPr algn="l"/>
            <a:r>
              <a:rPr lang="en-IN" dirty="0"/>
              <a:t>CloudWatch Metrics</a:t>
            </a:r>
          </a:p>
          <a:p>
            <a:pPr algn="l"/>
            <a:r>
              <a:rPr lang="en-IN" dirty="0"/>
              <a:t>CloudWatch Custom Metrics</a:t>
            </a:r>
          </a:p>
          <a:p>
            <a:pPr algn="l"/>
            <a:r>
              <a:rPr lang="en-IN" dirty="0"/>
              <a:t>CloudWatch Logs</a:t>
            </a:r>
          </a:p>
          <a:p>
            <a:pPr algn="l"/>
            <a:r>
              <a:rPr lang="en-IN" dirty="0"/>
              <a:t>CloudWatch Logs for EC2</a:t>
            </a:r>
          </a:p>
        </p:txBody>
      </p:sp>
      <p:sp>
        <p:nvSpPr>
          <p:cNvPr id="6" name="Subtitle 2">
            <a:extLst>
              <a:ext uri="{FF2B5EF4-FFF2-40B4-BE49-F238E27FC236}">
                <a16:creationId xmlns:a16="http://schemas.microsoft.com/office/drawing/2014/main" id="{706972E6-5111-4220-A3B4-08164E1BA4FC}"/>
              </a:ext>
            </a:extLst>
          </p:cNvPr>
          <p:cNvSpPr txBox="1">
            <a:spLocks/>
          </p:cNvSpPr>
          <p:nvPr/>
        </p:nvSpPr>
        <p:spPr>
          <a:xfrm>
            <a:off x="6329680" y="1818640"/>
            <a:ext cx="4572000" cy="4673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dirty="0"/>
              <a:t>CloudWatch Events</a:t>
            </a:r>
          </a:p>
          <a:p>
            <a:pPr algn="l"/>
            <a:r>
              <a:rPr lang="en-IN" dirty="0"/>
              <a:t>CloudWatch Dashboards</a:t>
            </a:r>
          </a:p>
          <a:p>
            <a:pPr algn="l"/>
            <a:r>
              <a:rPr lang="en-IN" dirty="0"/>
              <a:t>CloudWatch Alarms</a:t>
            </a:r>
          </a:p>
          <a:p>
            <a:pPr algn="l"/>
            <a:r>
              <a:rPr lang="en-US" dirty="0"/>
              <a:t>AWS CloudTrail</a:t>
            </a:r>
          </a:p>
          <a:p>
            <a:pPr algn="l"/>
            <a:r>
              <a:rPr lang="en-IN" dirty="0"/>
              <a:t>CloudTrail Events</a:t>
            </a:r>
          </a:p>
          <a:p>
            <a:pPr algn="l"/>
            <a:endParaRPr lang="en-IN" dirty="0"/>
          </a:p>
        </p:txBody>
      </p:sp>
    </p:spTree>
    <p:extLst>
      <p:ext uri="{BB962C8B-B14F-4D97-AF65-F5344CB8AC3E}">
        <p14:creationId xmlns:p14="http://schemas.microsoft.com/office/powerpoint/2010/main" val="317370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5A89E-45AB-4DA3-94C0-DEF22AF6FB36}"/>
              </a:ext>
            </a:extLst>
          </p:cNvPr>
          <p:cNvSpPr>
            <a:spLocks noGrp="1"/>
          </p:cNvSpPr>
          <p:nvPr>
            <p:ph type="title"/>
          </p:nvPr>
        </p:nvSpPr>
        <p:spPr/>
        <p:txBody>
          <a:bodyPr/>
          <a:lstStyle/>
          <a:p>
            <a:r>
              <a:rPr lang="en-IN" dirty="0"/>
              <a:t>AWS CloudWatch Events</a:t>
            </a:r>
          </a:p>
        </p:txBody>
      </p:sp>
      <p:sp>
        <p:nvSpPr>
          <p:cNvPr id="3" name="Content Placeholder 2">
            <a:extLst>
              <a:ext uri="{FF2B5EF4-FFF2-40B4-BE49-F238E27FC236}">
                <a16:creationId xmlns:a16="http://schemas.microsoft.com/office/drawing/2014/main" id="{AABF92B1-FFA4-4001-8580-F8D5260551A7}"/>
              </a:ext>
            </a:extLst>
          </p:cNvPr>
          <p:cNvSpPr>
            <a:spLocks noGrp="1"/>
          </p:cNvSpPr>
          <p:nvPr>
            <p:ph idx="1"/>
          </p:nvPr>
        </p:nvSpPr>
        <p:spPr/>
        <p:txBody>
          <a:bodyPr/>
          <a:lstStyle/>
          <a:p>
            <a:r>
              <a:rPr lang="en-US" dirty="0"/>
              <a:t>Schedule: Cron jobs</a:t>
            </a:r>
          </a:p>
          <a:p>
            <a:r>
              <a:rPr lang="en-US" dirty="0"/>
              <a:t>Event Pattern: Event rules to react to a service doing something</a:t>
            </a:r>
          </a:p>
          <a:p>
            <a:r>
              <a:rPr lang="en-US" dirty="0"/>
              <a:t>Triggers to Lambda functions, SQS/SNS/Kinesis Messages</a:t>
            </a:r>
          </a:p>
          <a:p>
            <a:r>
              <a:rPr lang="en-US" dirty="0"/>
              <a:t>CloudWatch Event creates a small JSON document to give information about the change</a:t>
            </a:r>
          </a:p>
          <a:p>
            <a:r>
              <a:rPr lang="en-US" dirty="0"/>
              <a:t>ECS Batch job</a:t>
            </a:r>
          </a:p>
          <a:p>
            <a:pPr marL="0" indent="0">
              <a:buNone/>
            </a:pPr>
            <a:endParaRPr lang="en-IN" dirty="0"/>
          </a:p>
        </p:txBody>
      </p:sp>
    </p:spTree>
    <p:extLst>
      <p:ext uri="{BB962C8B-B14F-4D97-AF65-F5344CB8AC3E}">
        <p14:creationId xmlns:p14="http://schemas.microsoft.com/office/powerpoint/2010/main" val="1806290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5EE60-D044-4687-929C-F3F6B8AB6253}"/>
              </a:ext>
            </a:extLst>
          </p:cNvPr>
          <p:cNvSpPr>
            <a:spLocks noGrp="1"/>
          </p:cNvSpPr>
          <p:nvPr>
            <p:ph type="title"/>
          </p:nvPr>
        </p:nvSpPr>
        <p:spPr>
          <a:xfrm>
            <a:off x="518160" y="365125"/>
            <a:ext cx="10835640" cy="915035"/>
          </a:xfrm>
        </p:spPr>
        <p:txBody>
          <a:bodyPr/>
          <a:lstStyle/>
          <a:p>
            <a:r>
              <a:rPr lang="en-IN" dirty="0"/>
              <a:t>CloudWatch Dashboards</a:t>
            </a:r>
          </a:p>
        </p:txBody>
      </p:sp>
      <p:sp>
        <p:nvSpPr>
          <p:cNvPr id="3" name="Content Placeholder 2">
            <a:extLst>
              <a:ext uri="{FF2B5EF4-FFF2-40B4-BE49-F238E27FC236}">
                <a16:creationId xmlns:a16="http://schemas.microsoft.com/office/drawing/2014/main" id="{CEAE64C3-FBB2-4089-95CA-B54EBCF8CAA1}"/>
              </a:ext>
            </a:extLst>
          </p:cNvPr>
          <p:cNvSpPr>
            <a:spLocks noGrp="1"/>
          </p:cNvSpPr>
          <p:nvPr>
            <p:ph idx="1"/>
          </p:nvPr>
        </p:nvSpPr>
        <p:spPr>
          <a:xfrm>
            <a:off x="518160" y="1280160"/>
            <a:ext cx="10835640" cy="4896803"/>
          </a:xfrm>
        </p:spPr>
        <p:txBody>
          <a:bodyPr/>
          <a:lstStyle/>
          <a:p>
            <a:r>
              <a:rPr lang="en-US" dirty="0"/>
              <a:t>Amazon CloudWatch dashboards are customizable home pages in the CloudWatch console that you can use to monitor your resources in a single view.</a:t>
            </a:r>
          </a:p>
          <a:p>
            <a:r>
              <a:rPr lang="en-US" dirty="0"/>
              <a:t>CloudWatch dashboards is to create customized views of the metrics and alarms for your AWS resources</a:t>
            </a:r>
          </a:p>
          <a:p>
            <a:r>
              <a:rPr lang="en-US" dirty="0"/>
              <a:t>You can create dashboards by using the console, the AWS CLI, or the </a:t>
            </a:r>
            <a:r>
              <a:rPr lang="en-US" dirty="0" err="1"/>
              <a:t>PutDashboard</a:t>
            </a:r>
            <a:r>
              <a:rPr lang="en-US" dirty="0"/>
              <a:t> API.</a:t>
            </a:r>
          </a:p>
          <a:p>
            <a:r>
              <a:rPr lang="en-US" dirty="0"/>
              <a:t>Demo</a:t>
            </a:r>
            <a:endParaRPr lang="en-IN" dirty="0"/>
          </a:p>
        </p:txBody>
      </p:sp>
    </p:spTree>
    <p:extLst>
      <p:ext uri="{BB962C8B-B14F-4D97-AF65-F5344CB8AC3E}">
        <p14:creationId xmlns:p14="http://schemas.microsoft.com/office/powerpoint/2010/main" val="1226170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B26D-F309-4793-AD71-E1DAB4851896}"/>
              </a:ext>
            </a:extLst>
          </p:cNvPr>
          <p:cNvSpPr>
            <a:spLocks noGrp="1"/>
          </p:cNvSpPr>
          <p:nvPr>
            <p:ph type="title"/>
          </p:nvPr>
        </p:nvSpPr>
        <p:spPr/>
        <p:txBody>
          <a:bodyPr/>
          <a:lstStyle/>
          <a:p>
            <a:r>
              <a:rPr lang="en-US" dirty="0"/>
              <a:t>AWS CloudTrail</a:t>
            </a:r>
            <a:endParaRPr lang="en-IN" dirty="0"/>
          </a:p>
        </p:txBody>
      </p:sp>
      <p:sp>
        <p:nvSpPr>
          <p:cNvPr id="3" name="Content Placeholder 2">
            <a:extLst>
              <a:ext uri="{FF2B5EF4-FFF2-40B4-BE49-F238E27FC236}">
                <a16:creationId xmlns:a16="http://schemas.microsoft.com/office/drawing/2014/main" id="{4AAF0451-A496-4815-9AD1-D1986F5F0AD6}"/>
              </a:ext>
            </a:extLst>
          </p:cNvPr>
          <p:cNvSpPr>
            <a:spLocks noGrp="1"/>
          </p:cNvSpPr>
          <p:nvPr>
            <p:ph idx="1"/>
          </p:nvPr>
        </p:nvSpPr>
        <p:spPr/>
        <p:txBody>
          <a:bodyPr>
            <a:normAutofit/>
          </a:bodyPr>
          <a:lstStyle/>
          <a:p>
            <a:r>
              <a:rPr lang="en-US" dirty="0"/>
              <a:t>Provides governance, compliance, and operational and risk auditing of your AWS account. </a:t>
            </a:r>
          </a:p>
          <a:p>
            <a:r>
              <a:rPr lang="en-US" dirty="0"/>
              <a:t>Actions taken by a user, role, or an AWS service are recorded as events in CloudTrail. </a:t>
            </a:r>
          </a:p>
          <a:p>
            <a:r>
              <a:rPr lang="en-US" dirty="0"/>
              <a:t>Get an Events history that include actions taken in the </a:t>
            </a:r>
          </a:p>
          <a:p>
            <a:pPr lvl="1"/>
            <a:r>
              <a:rPr lang="en-US" dirty="0"/>
              <a:t>AWS Management Console </a:t>
            </a:r>
          </a:p>
          <a:p>
            <a:pPr lvl="1"/>
            <a:r>
              <a:rPr lang="en-US" dirty="0"/>
              <a:t>AWS Command Line Interface</a:t>
            </a:r>
          </a:p>
          <a:p>
            <a:pPr lvl="1"/>
            <a:r>
              <a:rPr lang="en-US" dirty="0"/>
              <a:t>AWS SDKs and APIs.</a:t>
            </a:r>
          </a:p>
          <a:p>
            <a:r>
              <a:rPr lang="en-US" b="0" i="0" dirty="0">
                <a:solidFill>
                  <a:srgbClr val="16191F"/>
                </a:solidFill>
                <a:effectLst/>
                <a:latin typeface="Amazon Ember"/>
              </a:rPr>
              <a:t>When activity occurs in your AWS account, that activity is recorded in a CloudTrail event</a:t>
            </a:r>
          </a:p>
        </p:txBody>
      </p:sp>
    </p:spTree>
    <p:extLst>
      <p:ext uri="{BB962C8B-B14F-4D97-AF65-F5344CB8AC3E}">
        <p14:creationId xmlns:p14="http://schemas.microsoft.com/office/powerpoint/2010/main" val="2658381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BCB9-36B0-415B-870E-02110A0D0834}"/>
              </a:ext>
            </a:extLst>
          </p:cNvPr>
          <p:cNvSpPr>
            <a:spLocks noGrp="1"/>
          </p:cNvSpPr>
          <p:nvPr>
            <p:ph type="title"/>
          </p:nvPr>
        </p:nvSpPr>
        <p:spPr/>
        <p:txBody>
          <a:bodyPr/>
          <a:lstStyle/>
          <a:p>
            <a:r>
              <a:rPr lang="en-US" dirty="0"/>
              <a:t>AWS CloudTrail</a:t>
            </a:r>
            <a:endParaRPr lang="en-IN" dirty="0"/>
          </a:p>
        </p:txBody>
      </p:sp>
      <p:sp>
        <p:nvSpPr>
          <p:cNvPr id="3" name="Content Placeholder 2">
            <a:extLst>
              <a:ext uri="{FF2B5EF4-FFF2-40B4-BE49-F238E27FC236}">
                <a16:creationId xmlns:a16="http://schemas.microsoft.com/office/drawing/2014/main" id="{3D9D7338-2CA5-480C-9EB8-BF228D75793C}"/>
              </a:ext>
            </a:extLst>
          </p:cNvPr>
          <p:cNvSpPr>
            <a:spLocks noGrp="1"/>
          </p:cNvSpPr>
          <p:nvPr>
            <p:ph idx="1"/>
          </p:nvPr>
        </p:nvSpPr>
        <p:spPr/>
        <p:txBody>
          <a:bodyPr>
            <a:normAutofit fontScale="92500" lnSpcReduction="10000"/>
          </a:bodyPr>
          <a:lstStyle/>
          <a:p>
            <a:r>
              <a:rPr lang="en-US" dirty="0"/>
              <a:t>AWS CloudTrail records user activity by recording API calls made on your account. </a:t>
            </a:r>
          </a:p>
          <a:p>
            <a:r>
              <a:rPr lang="en-US" dirty="0"/>
              <a:t>It records important information about each API call, including the name of the API, the identity of the caller, the time of the API call, the request parameters, and the response elements returned by the AWS service. </a:t>
            </a:r>
          </a:p>
          <a:p>
            <a:r>
              <a:rPr lang="en-US" dirty="0"/>
              <a:t>This information helps you to track changes made to your AWS resources and to troubleshoot operational issues. </a:t>
            </a:r>
          </a:p>
          <a:p>
            <a:r>
              <a:rPr lang="en-US" dirty="0"/>
              <a:t>You can create a trail with the AWS CloudTrail console, the AWS Command Line Interface (CLI), or the AWS CloudTrail API. </a:t>
            </a:r>
          </a:p>
          <a:p>
            <a:r>
              <a:rPr lang="en-US" dirty="0"/>
              <a:t>A trail is a configuration that enables logging of the AWS API activity and related events in your account</a:t>
            </a:r>
            <a:endParaRPr lang="en-IN" dirty="0"/>
          </a:p>
        </p:txBody>
      </p:sp>
    </p:spTree>
    <p:extLst>
      <p:ext uri="{BB962C8B-B14F-4D97-AF65-F5344CB8AC3E}">
        <p14:creationId xmlns:p14="http://schemas.microsoft.com/office/powerpoint/2010/main" val="3685792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D4E9D-3061-4A31-A5FC-8CEF1519C493}"/>
              </a:ext>
            </a:extLst>
          </p:cNvPr>
          <p:cNvSpPr>
            <a:spLocks noGrp="1"/>
          </p:cNvSpPr>
          <p:nvPr>
            <p:ph type="title"/>
          </p:nvPr>
        </p:nvSpPr>
        <p:spPr/>
        <p:txBody>
          <a:bodyPr/>
          <a:lstStyle/>
          <a:p>
            <a:r>
              <a:rPr lang="en-IN" dirty="0"/>
              <a:t>CloudTrail Events</a:t>
            </a:r>
          </a:p>
        </p:txBody>
      </p:sp>
      <p:sp>
        <p:nvSpPr>
          <p:cNvPr id="3" name="Content Placeholder 2">
            <a:extLst>
              <a:ext uri="{FF2B5EF4-FFF2-40B4-BE49-F238E27FC236}">
                <a16:creationId xmlns:a16="http://schemas.microsoft.com/office/drawing/2014/main" id="{5CD37E9B-AA4C-4DA7-8E27-A938A3C08BF6}"/>
              </a:ext>
            </a:extLst>
          </p:cNvPr>
          <p:cNvSpPr>
            <a:spLocks noGrp="1"/>
          </p:cNvSpPr>
          <p:nvPr>
            <p:ph idx="1"/>
          </p:nvPr>
        </p:nvSpPr>
        <p:spPr/>
        <p:txBody>
          <a:bodyPr>
            <a:normAutofit lnSpcReduction="10000"/>
          </a:bodyPr>
          <a:lstStyle/>
          <a:p>
            <a:r>
              <a:rPr lang="en-US" dirty="0"/>
              <a:t>An event in CloudTrail is the record of an activity in an AWS account</a:t>
            </a:r>
          </a:p>
          <a:p>
            <a:r>
              <a:rPr lang="en-US" dirty="0"/>
              <a:t>CloudTrail </a:t>
            </a:r>
            <a:r>
              <a:rPr lang="en-US" b="1" dirty="0"/>
              <a:t>events</a:t>
            </a:r>
            <a:r>
              <a:rPr lang="en-US" dirty="0"/>
              <a:t> provide a history of both API and non-API account activity made through</a:t>
            </a:r>
          </a:p>
          <a:p>
            <a:pPr lvl="1"/>
            <a:r>
              <a:rPr lang="en-US" dirty="0"/>
              <a:t>AWS Management Console</a:t>
            </a:r>
          </a:p>
          <a:p>
            <a:pPr lvl="1"/>
            <a:r>
              <a:rPr lang="en-US" dirty="0"/>
              <a:t>AWS SDKs</a:t>
            </a:r>
          </a:p>
          <a:p>
            <a:pPr lvl="1"/>
            <a:r>
              <a:rPr lang="en-US" dirty="0"/>
              <a:t>command line tools</a:t>
            </a:r>
          </a:p>
          <a:p>
            <a:pPr lvl="1"/>
            <a:r>
              <a:rPr lang="en-US" dirty="0"/>
              <a:t>other AWS services. </a:t>
            </a:r>
          </a:p>
          <a:p>
            <a:r>
              <a:rPr lang="en-US" dirty="0"/>
              <a:t>There are three types of events </a:t>
            </a:r>
          </a:p>
          <a:p>
            <a:pPr lvl="1"/>
            <a:r>
              <a:rPr lang="en-US" dirty="0"/>
              <a:t>Management Events</a:t>
            </a:r>
          </a:p>
          <a:p>
            <a:pPr lvl="1"/>
            <a:r>
              <a:rPr lang="en-US" dirty="0"/>
              <a:t>Data Events</a:t>
            </a:r>
          </a:p>
          <a:p>
            <a:pPr lvl="1"/>
            <a:r>
              <a:rPr lang="en-US" dirty="0"/>
              <a:t>CloudTrail Insights events</a:t>
            </a:r>
            <a:endParaRPr lang="en-IN" dirty="0"/>
          </a:p>
        </p:txBody>
      </p:sp>
    </p:spTree>
    <p:extLst>
      <p:ext uri="{BB962C8B-B14F-4D97-AF65-F5344CB8AC3E}">
        <p14:creationId xmlns:p14="http://schemas.microsoft.com/office/powerpoint/2010/main" val="2497238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4EBCA-5EC3-4982-881B-8F3012168267}"/>
              </a:ext>
            </a:extLst>
          </p:cNvPr>
          <p:cNvSpPr>
            <a:spLocks noGrp="1"/>
          </p:cNvSpPr>
          <p:nvPr>
            <p:ph type="title"/>
          </p:nvPr>
        </p:nvSpPr>
        <p:spPr/>
        <p:txBody>
          <a:bodyPr/>
          <a:lstStyle/>
          <a:p>
            <a:r>
              <a:rPr lang="en-IN" dirty="0"/>
              <a:t>CloudTrail Events</a:t>
            </a:r>
          </a:p>
        </p:txBody>
      </p:sp>
      <p:sp>
        <p:nvSpPr>
          <p:cNvPr id="3" name="Content Placeholder 2">
            <a:extLst>
              <a:ext uri="{FF2B5EF4-FFF2-40B4-BE49-F238E27FC236}">
                <a16:creationId xmlns:a16="http://schemas.microsoft.com/office/drawing/2014/main" id="{D1722411-533C-426C-AAAC-6889CB6F4000}"/>
              </a:ext>
            </a:extLst>
          </p:cNvPr>
          <p:cNvSpPr>
            <a:spLocks noGrp="1"/>
          </p:cNvSpPr>
          <p:nvPr>
            <p:ph idx="1"/>
          </p:nvPr>
        </p:nvSpPr>
        <p:spPr>
          <a:xfrm>
            <a:off x="314960" y="1452880"/>
            <a:ext cx="11038840" cy="5242560"/>
          </a:xfrm>
        </p:spPr>
        <p:txBody>
          <a:bodyPr>
            <a:normAutofit lnSpcReduction="10000"/>
          </a:bodyPr>
          <a:lstStyle/>
          <a:p>
            <a:pPr lvl="1"/>
            <a:r>
              <a:rPr lang="en-US" dirty="0"/>
              <a:t>Management Events</a:t>
            </a:r>
          </a:p>
          <a:p>
            <a:pPr lvl="2"/>
            <a:r>
              <a:rPr lang="en-US" dirty="0"/>
              <a:t>Management events provide information about management operations that are performed on resources in your AWS account. Ex:</a:t>
            </a:r>
          </a:p>
          <a:p>
            <a:pPr lvl="3"/>
            <a:r>
              <a:rPr lang="en-IN" b="0" i="0" dirty="0">
                <a:solidFill>
                  <a:srgbClr val="16191F"/>
                </a:solidFill>
                <a:effectLst/>
                <a:latin typeface="Amazon Ember"/>
              </a:rPr>
              <a:t>Configuring security </a:t>
            </a:r>
            <a:r>
              <a:rPr lang="en-US" b="0" i="0" dirty="0">
                <a:solidFill>
                  <a:srgbClr val="16191F"/>
                </a:solidFill>
                <a:effectLst/>
                <a:latin typeface="Amazon Ember"/>
              </a:rPr>
              <a:t>- IAM </a:t>
            </a:r>
            <a:r>
              <a:rPr lang="en-US" b="0" i="0" dirty="0" err="1">
                <a:solidFill>
                  <a:srgbClr val="16191F"/>
                </a:solidFill>
                <a:effectLst/>
                <a:latin typeface="Amazon Ember"/>
              </a:rPr>
              <a:t>AttachRolePolicy</a:t>
            </a:r>
            <a:endParaRPr lang="en-US" b="0" i="0" dirty="0">
              <a:solidFill>
                <a:srgbClr val="16191F"/>
              </a:solidFill>
              <a:effectLst/>
              <a:latin typeface="Amazon Ember"/>
            </a:endParaRPr>
          </a:p>
          <a:p>
            <a:pPr lvl="3"/>
            <a:r>
              <a:rPr lang="en-US" dirty="0"/>
              <a:t>Setting up logging -  CloudTrail </a:t>
            </a:r>
            <a:r>
              <a:rPr lang="en-US" dirty="0" err="1"/>
              <a:t>CreateTrail</a:t>
            </a:r>
            <a:endParaRPr lang="en-US" dirty="0">
              <a:solidFill>
                <a:srgbClr val="16191F"/>
              </a:solidFill>
              <a:latin typeface="Amazon Ember"/>
            </a:endParaRPr>
          </a:p>
          <a:p>
            <a:pPr lvl="2"/>
            <a:r>
              <a:rPr lang="en-US" dirty="0"/>
              <a:t>Can also include non-API events - Ex: Console login</a:t>
            </a:r>
          </a:p>
          <a:p>
            <a:pPr lvl="1"/>
            <a:r>
              <a:rPr lang="en-US" dirty="0"/>
              <a:t>Data Events</a:t>
            </a:r>
          </a:p>
          <a:p>
            <a:pPr lvl="2"/>
            <a:r>
              <a:rPr lang="en-US" dirty="0"/>
              <a:t>Data events provide information about the resource operations performed on or in a resource. Ex</a:t>
            </a:r>
          </a:p>
          <a:p>
            <a:pPr lvl="3"/>
            <a:r>
              <a:rPr lang="en-US" dirty="0"/>
              <a:t>Amazon S3 - </a:t>
            </a:r>
            <a:r>
              <a:rPr lang="en-US" dirty="0" err="1"/>
              <a:t>GetObject</a:t>
            </a:r>
            <a:r>
              <a:rPr lang="en-US" dirty="0"/>
              <a:t>, </a:t>
            </a:r>
            <a:r>
              <a:rPr lang="en-US" dirty="0" err="1"/>
              <a:t>DeleteObject</a:t>
            </a:r>
            <a:r>
              <a:rPr lang="en-US" dirty="0"/>
              <a:t>, and </a:t>
            </a:r>
            <a:r>
              <a:rPr lang="en-US" dirty="0" err="1"/>
              <a:t>PutObject</a:t>
            </a:r>
            <a:r>
              <a:rPr lang="en-US" dirty="0"/>
              <a:t> API operations</a:t>
            </a:r>
          </a:p>
          <a:p>
            <a:pPr lvl="3"/>
            <a:r>
              <a:rPr lang="en-US" dirty="0"/>
              <a:t>AWS Lambda function execution - Invoke API</a:t>
            </a:r>
          </a:p>
          <a:p>
            <a:pPr lvl="3"/>
            <a:r>
              <a:rPr lang="en-US" dirty="0"/>
              <a:t>Amazon EBS APIs - </a:t>
            </a:r>
            <a:r>
              <a:rPr lang="en-US" dirty="0" err="1"/>
              <a:t>PutSnapshotBlock</a:t>
            </a:r>
            <a:r>
              <a:rPr lang="en-US" dirty="0"/>
              <a:t>, </a:t>
            </a:r>
            <a:r>
              <a:rPr lang="en-US" dirty="0" err="1"/>
              <a:t>GetSnapshotBlock</a:t>
            </a:r>
            <a:r>
              <a:rPr lang="en-US" dirty="0"/>
              <a:t>, and </a:t>
            </a:r>
            <a:r>
              <a:rPr lang="en-US" dirty="0" err="1"/>
              <a:t>ListChangedBlocks</a:t>
            </a:r>
            <a:endParaRPr lang="en-US" dirty="0"/>
          </a:p>
          <a:p>
            <a:pPr lvl="2"/>
            <a:r>
              <a:rPr lang="en-US" dirty="0"/>
              <a:t>Not logged by default </a:t>
            </a:r>
          </a:p>
          <a:p>
            <a:pPr lvl="2"/>
            <a:r>
              <a:rPr lang="en-US" dirty="0"/>
              <a:t>To record CloudTrail data events, you must explicitly add to a trail the supported resources </a:t>
            </a:r>
          </a:p>
          <a:p>
            <a:pPr lvl="1"/>
            <a:r>
              <a:rPr lang="en-US" dirty="0"/>
              <a:t>CloudTrail Insights events</a:t>
            </a:r>
          </a:p>
          <a:p>
            <a:pPr lvl="2"/>
            <a:r>
              <a:rPr lang="en-US" dirty="0"/>
              <a:t>CloudTrail Insights events capture unusual activity in your AWS account</a:t>
            </a:r>
            <a:endParaRPr lang="en-IN" dirty="0"/>
          </a:p>
          <a:p>
            <a:endParaRPr lang="en-IN" dirty="0"/>
          </a:p>
        </p:txBody>
      </p:sp>
    </p:spTree>
    <p:extLst>
      <p:ext uri="{BB962C8B-B14F-4D97-AF65-F5344CB8AC3E}">
        <p14:creationId xmlns:p14="http://schemas.microsoft.com/office/powerpoint/2010/main" val="3507633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0E8FA-F4B7-4AC0-8EBF-DDF92AB492ED}"/>
              </a:ext>
            </a:extLst>
          </p:cNvPr>
          <p:cNvSpPr>
            <a:spLocks noGrp="1"/>
          </p:cNvSpPr>
          <p:nvPr>
            <p:ph type="title"/>
          </p:nvPr>
        </p:nvSpPr>
        <p:spPr>
          <a:xfrm>
            <a:off x="955040" y="365125"/>
            <a:ext cx="10398760" cy="915035"/>
          </a:xfrm>
        </p:spPr>
        <p:txBody>
          <a:bodyPr/>
          <a:lstStyle/>
          <a:p>
            <a:r>
              <a:rPr lang="en-US" dirty="0"/>
              <a:t>CloudWatch</a:t>
            </a:r>
            <a:endParaRPr lang="en-IN" dirty="0"/>
          </a:p>
        </p:txBody>
      </p:sp>
      <p:sp>
        <p:nvSpPr>
          <p:cNvPr id="3" name="Content Placeholder 2">
            <a:extLst>
              <a:ext uri="{FF2B5EF4-FFF2-40B4-BE49-F238E27FC236}">
                <a16:creationId xmlns:a16="http://schemas.microsoft.com/office/drawing/2014/main" id="{643C4D3F-1D7B-45F9-AFDE-1C52C8BF0ACA}"/>
              </a:ext>
            </a:extLst>
          </p:cNvPr>
          <p:cNvSpPr>
            <a:spLocks noGrp="1"/>
          </p:cNvSpPr>
          <p:nvPr>
            <p:ph idx="1"/>
          </p:nvPr>
        </p:nvSpPr>
        <p:spPr>
          <a:xfrm>
            <a:off x="670560" y="1280160"/>
            <a:ext cx="10683240" cy="5364480"/>
          </a:xfrm>
        </p:spPr>
        <p:txBody>
          <a:bodyPr>
            <a:normAutofit lnSpcReduction="10000"/>
          </a:bodyPr>
          <a:lstStyle/>
          <a:p>
            <a:r>
              <a:rPr lang="en-US" dirty="0"/>
              <a:t>Amazon CloudWatch is a service that you can use to monitor your AWS resources and your applications in real time. </a:t>
            </a:r>
          </a:p>
          <a:p>
            <a:r>
              <a:rPr lang="en-US" dirty="0"/>
              <a:t>With Amazon CloudWatch</a:t>
            </a:r>
          </a:p>
          <a:p>
            <a:pPr lvl="1"/>
            <a:r>
              <a:rPr lang="en-US" dirty="0"/>
              <a:t>Metrics: Collect and track key metrics</a:t>
            </a:r>
          </a:p>
          <a:p>
            <a:pPr lvl="1"/>
            <a:r>
              <a:rPr lang="en-US" dirty="0"/>
              <a:t>Logs: Collect, monitor, analyze and store log files</a:t>
            </a:r>
          </a:p>
          <a:p>
            <a:pPr lvl="1"/>
            <a:r>
              <a:rPr lang="en-US" dirty="0"/>
              <a:t>Events: Send notifications when certain events happen in your AWS</a:t>
            </a:r>
          </a:p>
          <a:p>
            <a:pPr lvl="1"/>
            <a:r>
              <a:rPr lang="en-US" dirty="0"/>
              <a:t>Alarms: React in real-time to metrics / events</a:t>
            </a:r>
          </a:p>
          <a:p>
            <a:r>
              <a:rPr lang="en-US" dirty="0"/>
              <a:t>Amazon CloudWatch offers either basic or detailed monitoring for supported AWS products. </a:t>
            </a:r>
          </a:p>
          <a:p>
            <a:pPr lvl="1"/>
            <a:r>
              <a:rPr lang="en-US" dirty="0"/>
              <a:t>Basic monitoring sends data points to Amazon CloudWatch every five minutes for a limited number of preselected metrics at no charge. </a:t>
            </a:r>
          </a:p>
          <a:p>
            <a:pPr lvl="1"/>
            <a:r>
              <a:rPr lang="en-US" dirty="0"/>
              <a:t>Detailed monitoring sends data points to Amazon CloudWatch every minute and allows data aggregation for an additional charge. If you want to use detailed monitoring, you must enable it—basic is the default.</a:t>
            </a:r>
            <a:endParaRPr lang="en-IN" dirty="0"/>
          </a:p>
        </p:txBody>
      </p:sp>
    </p:spTree>
    <p:extLst>
      <p:ext uri="{BB962C8B-B14F-4D97-AF65-F5344CB8AC3E}">
        <p14:creationId xmlns:p14="http://schemas.microsoft.com/office/powerpoint/2010/main" val="2250619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E0A10-0E25-4027-BBEF-DF3A5C912056}"/>
              </a:ext>
            </a:extLst>
          </p:cNvPr>
          <p:cNvSpPr>
            <a:spLocks noGrp="1"/>
          </p:cNvSpPr>
          <p:nvPr>
            <p:ph type="title"/>
          </p:nvPr>
        </p:nvSpPr>
        <p:spPr/>
        <p:txBody>
          <a:bodyPr/>
          <a:lstStyle/>
          <a:p>
            <a:r>
              <a:rPr lang="en-IN" b="0" i="0" u="none" strike="noStrike" dirty="0">
                <a:solidFill>
                  <a:srgbClr val="16191F"/>
                </a:solidFill>
                <a:effectLst/>
                <a:latin typeface="Amazon Ember"/>
              </a:rPr>
              <a:t>How Amazon CloudWatch works</a:t>
            </a:r>
            <a:endParaRPr lang="en-IN" dirty="0"/>
          </a:p>
        </p:txBody>
      </p:sp>
      <p:sp>
        <p:nvSpPr>
          <p:cNvPr id="3" name="Content Placeholder 2">
            <a:extLst>
              <a:ext uri="{FF2B5EF4-FFF2-40B4-BE49-F238E27FC236}">
                <a16:creationId xmlns:a16="http://schemas.microsoft.com/office/drawing/2014/main" id="{EE94CF94-6500-47F4-A3CB-C12E213592A6}"/>
              </a:ext>
            </a:extLst>
          </p:cNvPr>
          <p:cNvSpPr>
            <a:spLocks noGrp="1"/>
          </p:cNvSpPr>
          <p:nvPr>
            <p:ph idx="1"/>
          </p:nvPr>
        </p:nvSpPr>
        <p:spPr>
          <a:xfrm>
            <a:off x="274320" y="1381761"/>
            <a:ext cx="4795520" cy="5303519"/>
          </a:xfrm>
        </p:spPr>
        <p:txBody>
          <a:bodyPr>
            <a:normAutofit lnSpcReduction="10000"/>
          </a:bodyPr>
          <a:lstStyle/>
          <a:p>
            <a:r>
              <a:rPr lang="en-US" dirty="0"/>
              <a:t>Amazon CloudWatch is basically a metrics and logs repository. </a:t>
            </a:r>
          </a:p>
          <a:p>
            <a:r>
              <a:rPr lang="en-US" dirty="0"/>
              <a:t>An AWS service such as Amazon EC2, Load balancer, puts metrics into the repository, and you retrieve statistics based on those metrics.</a:t>
            </a:r>
          </a:p>
          <a:p>
            <a:r>
              <a:rPr lang="en-US" dirty="0"/>
              <a:t>If you put your own custom metrics into the repository, you can retrieve statistics on these metrics as well.</a:t>
            </a:r>
            <a:endParaRPr lang="en-IN" dirty="0"/>
          </a:p>
        </p:txBody>
      </p:sp>
      <p:pic>
        <p:nvPicPr>
          <p:cNvPr id="1028" name="Picture 4">
            <a:extLst>
              <a:ext uri="{FF2B5EF4-FFF2-40B4-BE49-F238E27FC236}">
                <a16:creationId xmlns:a16="http://schemas.microsoft.com/office/drawing/2014/main" id="{DC53AAC6-BF4B-4EB1-8E5B-77BB36E958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6721" y="1595438"/>
            <a:ext cx="6649044" cy="4043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887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C428F-8A5E-4F1E-B52F-C81B42FE30B4}"/>
              </a:ext>
            </a:extLst>
          </p:cNvPr>
          <p:cNvSpPr>
            <a:spLocks noGrp="1"/>
          </p:cNvSpPr>
          <p:nvPr>
            <p:ph type="title"/>
          </p:nvPr>
        </p:nvSpPr>
        <p:spPr/>
        <p:txBody>
          <a:bodyPr/>
          <a:lstStyle/>
          <a:p>
            <a:r>
              <a:rPr lang="en-IN" b="0" i="0" u="none" strike="noStrike" dirty="0">
                <a:solidFill>
                  <a:srgbClr val="16191F"/>
                </a:solidFill>
                <a:effectLst/>
                <a:latin typeface="Amazon Ember"/>
              </a:rPr>
              <a:t>Amazon CloudWatch terminology</a:t>
            </a:r>
            <a:endParaRPr lang="en-IN" dirty="0"/>
          </a:p>
        </p:txBody>
      </p:sp>
      <p:sp>
        <p:nvSpPr>
          <p:cNvPr id="3" name="Content Placeholder 2">
            <a:extLst>
              <a:ext uri="{FF2B5EF4-FFF2-40B4-BE49-F238E27FC236}">
                <a16:creationId xmlns:a16="http://schemas.microsoft.com/office/drawing/2014/main" id="{3A2BB149-E8C7-4B46-85FA-89ADB5D2E635}"/>
              </a:ext>
            </a:extLst>
          </p:cNvPr>
          <p:cNvSpPr>
            <a:spLocks noGrp="1"/>
          </p:cNvSpPr>
          <p:nvPr>
            <p:ph idx="1"/>
          </p:nvPr>
        </p:nvSpPr>
        <p:spPr/>
        <p:txBody>
          <a:bodyPr>
            <a:normAutofit fontScale="92500" lnSpcReduction="20000"/>
          </a:bodyPr>
          <a:lstStyle/>
          <a:p>
            <a:r>
              <a:rPr lang="en-IN" b="1" i="0" u="none" strike="noStrike" dirty="0">
                <a:solidFill>
                  <a:srgbClr val="00B0F0"/>
                </a:solidFill>
                <a:effectLst/>
                <a:latin typeface="Amazon Ember"/>
              </a:rPr>
              <a:t>Namespaces: </a:t>
            </a:r>
            <a:r>
              <a:rPr lang="en-US" b="0" i="0" u="none" strike="noStrike" dirty="0">
                <a:solidFill>
                  <a:srgbClr val="16191F"/>
                </a:solidFill>
                <a:effectLst/>
                <a:latin typeface="Amazon Ember"/>
              </a:rPr>
              <a:t>It is a container for CloudWatch metrics. Metrics in different namespaces are isolated from each other.</a:t>
            </a:r>
            <a:endParaRPr lang="en-IN" b="0" i="0" u="none" strike="noStrike" dirty="0">
              <a:solidFill>
                <a:srgbClr val="16191F"/>
              </a:solidFill>
              <a:effectLst/>
              <a:latin typeface="Amazon Ember"/>
            </a:endParaRPr>
          </a:p>
          <a:p>
            <a:r>
              <a:rPr lang="en-IN" b="1" i="0" u="none" strike="noStrike" dirty="0">
                <a:solidFill>
                  <a:srgbClr val="00B0F0"/>
                </a:solidFill>
                <a:effectLst/>
                <a:latin typeface="Amazon Ember"/>
              </a:rPr>
              <a:t>Metrics: </a:t>
            </a:r>
            <a:r>
              <a:rPr lang="en-US" b="0" i="0" u="none" strike="noStrike" dirty="0">
                <a:solidFill>
                  <a:srgbClr val="16191F"/>
                </a:solidFill>
                <a:effectLst/>
                <a:latin typeface="Amazon Ember"/>
              </a:rPr>
              <a:t>It represents a time-ordered set of data points that are published to CloudWatch</a:t>
            </a:r>
            <a:endParaRPr lang="en-IN" b="0" i="0" u="none" strike="noStrike" dirty="0">
              <a:solidFill>
                <a:srgbClr val="16191F"/>
              </a:solidFill>
              <a:effectLst/>
              <a:latin typeface="Amazon Ember"/>
            </a:endParaRPr>
          </a:p>
          <a:p>
            <a:r>
              <a:rPr lang="en-IN" b="1" i="0" u="none" strike="noStrike" dirty="0">
                <a:solidFill>
                  <a:srgbClr val="00B0F0"/>
                </a:solidFill>
                <a:effectLst/>
                <a:latin typeface="Amazon Ember"/>
              </a:rPr>
              <a:t>Dimensions: </a:t>
            </a:r>
            <a:r>
              <a:rPr lang="en-US" b="0" i="0" u="none" strike="noStrike" dirty="0">
                <a:solidFill>
                  <a:srgbClr val="16191F"/>
                </a:solidFill>
                <a:effectLst/>
                <a:latin typeface="Amazon Ember"/>
              </a:rPr>
              <a:t>A dimension is a name/value pair that is part of the identity of a metric. You can assign up to 10 dimensions to a metric</a:t>
            </a:r>
            <a:endParaRPr lang="en-IN" b="0" i="0" u="none" strike="noStrike" dirty="0">
              <a:solidFill>
                <a:srgbClr val="16191F"/>
              </a:solidFill>
              <a:effectLst/>
              <a:latin typeface="Amazon Ember"/>
            </a:endParaRPr>
          </a:p>
          <a:p>
            <a:r>
              <a:rPr lang="en-IN" b="1" i="0" u="none" strike="noStrike" dirty="0">
                <a:solidFill>
                  <a:srgbClr val="00B0F0"/>
                </a:solidFill>
                <a:effectLst/>
                <a:latin typeface="Amazon Ember"/>
              </a:rPr>
              <a:t>Statistics: </a:t>
            </a:r>
            <a:r>
              <a:rPr lang="en-US" b="0" i="0" u="none" strike="noStrike" dirty="0">
                <a:solidFill>
                  <a:srgbClr val="16191F"/>
                </a:solidFill>
                <a:effectLst/>
                <a:latin typeface="Amazon Ember"/>
              </a:rPr>
              <a:t>Statistics are metric data aggregations over specified periods of time. CloudWatch provides statistics based on the metric data points provided.</a:t>
            </a:r>
            <a:endParaRPr lang="en-IN" b="0" i="0" u="none" strike="noStrike" dirty="0">
              <a:solidFill>
                <a:srgbClr val="16191F"/>
              </a:solidFill>
              <a:effectLst/>
              <a:latin typeface="Amazon Ember"/>
            </a:endParaRPr>
          </a:p>
          <a:p>
            <a:r>
              <a:rPr lang="en-IN" b="1" i="0" u="none" strike="noStrike" dirty="0">
                <a:solidFill>
                  <a:srgbClr val="00B0F0"/>
                </a:solidFill>
                <a:effectLst/>
                <a:latin typeface="Amazon Ember"/>
              </a:rPr>
              <a:t>Alarms: </a:t>
            </a:r>
            <a:r>
              <a:rPr lang="en-US" b="0" i="0" u="none" strike="noStrike" dirty="0">
                <a:solidFill>
                  <a:srgbClr val="16191F"/>
                </a:solidFill>
                <a:effectLst/>
                <a:latin typeface="Amazon Ember"/>
              </a:rPr>
              <a:t>You can use an alarm to automatically initiate actions on your behalf. An alarm watches a single metric over a specified time period, and performs one or more specified actions, based on the value of the metric relative to a threshold over time.</a:t>
            </a:r>
            <a:endParaRPr lang="en-IN" b="0" i="0" u="none" strike="noStrike" dirty="0">
              <a:solidFill>
                <a:srgbClr val="16191F"/>
              </a:solidFill>
              <a:effectLst/>
              <a:latin typeface="Amazon Ember"/>
            </a:endParaRPr>
          </a:p>
          <a:p>
            <a:endParaRPr lang="en-IN" dirty="0"/>
          </a:p>
        </p:txBody>
      </p:sp>
    </p:spTree>
    <p:extLst>
      <p:ext uri="{BB962C8B-B14F-4D97-AF65-F5344CB8AC3E}">
        <p14:creationId xmlns:p14="http://schemas.microsoft.com/office/powerpoint/2010/main" val="3848545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ADE3-1B86-4311-A4A5-118CE0697331}"/>
              </a:ext>
            </a:extLst>
          </p:cNvPr>
          <p:cNvSpPr>
            <a:spLocks noGrp="1"/>
          </p:cNvSpPr>
          <p:nvPr>
            <p:ph type="title"/>
          </p:nvPr>
        </p:nvSpPr>
        <p:spPr/>
        <p:txBody>
          <a:bodyPr/>
          <a:lstStyle/>
          <a:p>
            <a:r>
              <a:rPr lang="en-IN" dirty="0"/>
              <a:t>CloudWatch Metrics</a:t>
            </a:r>
          </a:p>
        </p:txBody>
      </p:sp>
      <p:sp>
        <p:nvSpPr>
          <p:cNvPr id="3" name="Content Placeholder 2">
            <a:extLst>
              <a:ext uri="{FF2B5EF4-FFF2-40B4-BE49-F238E27FC236}">
                <a16:creationId xmlns:a16="http://schemas.microsoft.com/office/drawing/2014/main" id="{922619B3-92C2-42B1-AC9A-7EFD0D73968F}"/>
              </a:ext>
            </a:extLst>
          </p:cNvPr>
          <p:cNvSpPr>
            <a:spLocks noGrp="1"/>
          </p:cNvSpPr>
          <p:nvPr>
            <p:ph idx="1"/>
          </p:nvPr>
        </p:nvSpPr>
        <p:spPr>
          <a:xfrm>
            <a:off x="838200" y="1825625"/>
            <a:ext cx="10429240" cy="4371976"/>
          </a:xfrm>
        </p:spPr>
        <p:txBody>
          <a:bodyPr>
            <a:normAutofit/>
          </a:bodyPr>
          <a:lstStyle/>
          <a:p>
            <a:r>
              <a:rPr lang="en-US" dirty="0"/>
              <a:t>Metrics are data about the performance of your systems</a:t>
            </a:r>
          </a:p>
          <a:p>
            <a:r>
              <a:rPr lang="en-US" dirty="0"/>
              <a:t>CloudWatch provides metrics for every services in AWS.</a:t>
            </a:r>
          </a:p>
          <a:p>
            <a:pPr lvl="1"/>
            <a:r>
              <a:rPr lang="en-US" dirty="0"/>
              <a:t>Ex: </a:t>
            </a:r>
            <a:r>
              <a:rPr lang="en-US" dirty="0" err="1"/>
              <a:t>CPUUtilization</a:t>
            </a:r>
            <a:r>
              <a:rPr lang="en-US" dirty="0"/>
              <a:t>, </a:t>
            </a:r>
            <a:r>
              <a:rPr lang="en-US" dirty="0" err="1"/>
              <a:t>NetworkIn</a:t>
            </a:r>
            <a:r>
              <a:rPr lang="en-US" dirty="0"/>
              <a:t>, </a:t>
            </a:r>
            <a:r>
              <a:rPr lang="en-US" dirty="0" err="1"/>
              <a:t>DiskReadBytes</a:t>
            </a:r>
            <a:r>
              <a:rPr lang="en-US" dirty="0"/>
              <a:t>, </a:t>
            </a:r>
            <a:r>
              <a:rPr lang="en-US" dirty="0" err="1"/>
              <a:t>NetworkPacketsOut</a:t>
            </a:r>
            <a:endParaRPr lang="en-US" dirty="0"/>
          </a:p>
          <a:p>
            <a:r>
              <a:rPr lang="en-US" dirty="0"/>
              <a:t>Metrics belong to namespaces</a:t>
            </a:r>
          </a:p>
          <a:p>
            <a:r>
              <a:rPr lang="en-US" dirty="0"/>
              <a:t>Dimension is an attribute of a metric (instance id, environment, </a:t>
            </a:r>
            <a:r>
              <a:rPr lang="en-US" dirty="0" err="1"/>
              <a:t>etc</a:t>
            </a:r>
            <a:r>
              <a:rPr lang="en-US" dirty="0"/>
              <a:t>…).</a:t>
            </a:r>
          </a:p>
          <a:p>
            <a:r>
              <a:rPr lang="en-US" dirty="0"/>
              <a:t>Up to 10 dimensions per metric</a:t>
            </a:r>
          </a:p>
          <a:p>
            <a:r>
              <a:rPr lang="en-US" dirty="0"/>
              <a:t>Metrics have timestamps</a:t>
            </a:r>
          </a:p>
          <a:p>
            <a:r>
              <a:rPr lang="en-US" dirty="0"/>
              <a:t>Can create CloudWatch dashboards of metrics</a:t>
            </a:r>
            <a:endParaRPr lang="en-IN" dirty="0"/>
          </a:p>
        </p:txBody>
      </p:sp>
    </p:spTree>
    <p:extLst>
      <p:ext uri="{BB962C8B-B14F-4D97-AF65-F5344CB8AC3E}">
        <p14:creationId xmlns:p14="http://schemas.microsoft.com/office/powerpoint/2010/main" val="2477007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A8523-783B-4745-8E9C-F7ABEB4985C2}"/>
              </a:ext>
            </a:extLst>
          </p:cNvPr>
          <p:cNvSpPr>
            <a:spLocks noGrp="1"/>
          </p:cNvSpPr>
          <p:nvPr>
            <p:ph type="title"/>
          </p:nvPr>
        </p:nvSpPr>
        <p:spPr/>
        <p:txBody>
          <a:bodyPr/>
          <a:lstStyle/>
          <a:p>
            <a:r>
              <a:rPr lang="en-IN" dirty="0"/>
              <a:t>CloudWatch Custom Metrics</a:t>
            </a:r>
          </a:p>
        </p:txBody>
      </p:sp>
      <p:sp>
        <p:nvSpPr>
          <p:cNvPr id="3" name="Content Placeholder 2">
            <a:extLst>
              <a:ext uri="{FF2B5EF4-FFF2-40B4-BE49-F238E27FC236}">
                <a16:creationId xmlns:a16="http://schemas.microsoft.com/office/drawing/2014/main" id="{E96D8EA7-B1AC-4E7C-B2D3-DEC371151C99}"/>
              </a:ext>
            </a:extLst>
          </p:cNvPr>
          <p:cNvSpPr>
            <a:spLocks noGrp="1"/>
          </p:cNvSpPr>
          <p:nvPr>
            <p:ph idx="1"/>
          </p:nvPr>
        </p:nvSpPr>
        <p:spPr/>
        <p:txBody>
          <a:bodyPr>
            <a:normAutofit fontScale="92500" lnSpcReduction="10000"/>
          </a:bodyPr>
          <a:lstStyle/>
          <a:p>
            <a:r>
              <a:rPr lang="en-US" dirty="0"/>
              <a:t>You can publish your own metrics to CloudWatch using the AWS CLI or an API. </a:t>
            </a:r>
          </a:p>
          <a:p>
            <a:r>
              <a:rPr lang="en-US" dirty="0"/>
              <a:t>You can view statistical graphs of your published metrics with the AWS Management Console.</a:t>
            </a:r>
          </a:p>
          <a:p>
            <a:r>
              <a:rPr lang="en-US" dirty="0"/>
              <a:t>CloudWatch stores data about a metric as a series of data points. Each data point has an associated time stamp</a:t>
            </a:r>
          </a:p>
          <a:p>
            <a:r>
              <a:rPr lang="en-IN" dirty="0"/>
              <a:t>Use API call </a:t>
            </a:r>
            <a:r>
              <a:rPr lang="en-IN" dirty="0" err="1"/>
              <a:t>PutMetricData</a:t>
            </a:r>
            <a:endParaRPr lang="en-IN" dirty="0"/>
          </a:p>
          <a:p>
            <a:r>
              <a:rPr lang="en-IN" dirty="0"/>
              <a:t>AWS CLI</a:t>
            </a:r>
          </a:p>
          <a:p>
            <a:pPr lvl="1"/>
            <a:r>
              <a:rPr lang="en-IN" dirty="0" err="1"/>
              <a:t>aws</a:t>
            </a:r>
            <a:r>
              <a:rPr lang="en-IN" dirty="0"/>
              <a:t> </a:t>
            </a:r>
            <a:r>
              <a:rPr lang="en-IN" dirty="0" err="1"/>
              <a:t>cloudwatch</a:t>
            </a:r>
            <a:r>
              <a:rPr lang="en-IN" dirty="0"/>
              <a:t> </a:t>
            </a:r>
            <a:r>
              <a:rPr lang="en-IN" b="1" dirty="0"/>
              <a:t>put-metric-data</a:t>
            </a:r>
            <a:r>
              <a:rPr lang="en-IN" dirty="0"/>
              <a:t> --metric-name Buffers --namespace </a:t>
            </a:r>
            <a:r>
              <a:rPr lang="en-IN" dirty="0" err="1"/>
              <a:t>MyNameSpace</a:t>
            </a:r>
            <a:r>
              <a:rPr lang="en-IN" dirty="0"/>
              <a:t> --unit Bytes --value 231434333 --dimensions </a:t>
            </a:r>
            <a:r>
              <a:rPr lang="en-IN" dirty="0" err="1"/>
              <a:t>InstanceId</a:t>
            </a:r>
            <a:r>
              <a:rPr lang="en-IN" dirty="0"/>
              <a:t>=1-23456789,InstanceType=m1.small</a:t>
            </a:r>
          </a:p>
          <a:p>
            <a:endParaRPr lang="en-IN" dirty="0"/>
          </a:p>
        </p:txBody>
      </p:sp>
    </p:spTree>
    <p:extLst>
      <p:ext uri="{BB962C8B-B14F-4D97-AF65-F5344CB8AC3E}">
        <p14:creationId xmlns:p14="http://schemas.microsoft.com/office/powerpoint/2010/main" val="88593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EAFE4-69AB-409B-B73C-B3C561623DFB}"/>
              </a:ext>
            </a:extLst>
          </p:cNvPr>
          <p:cNvSpPr>
            <a:spLocks noGrp="1"/>
          </p:cNvSpPr>
          <p:nvPr>
            <p:ph type="title"/>
          </p:nvPr>
        </p:nvSpPr>
        <p:spPr>
          <a:xfrm>
            <a:off x="314960" y="365125"/>
            <a:ext cx="11038840" cy="874395"/>
          </a:xfrm>
        </p:spPr>
        <p:txBody>
          <a:bodyPr/>
          <a:lstStyle/>
          <a:p>
            <a:r>
              <a:rPr lang="en-IN" dirty="0"/>
              <a:t>CloudWatch Logs</a:t>
            </a:r>
          </a:p>
        </p:txBody>
      </p:sp>
      <p:sp>
        <p:nvSpPr>
          <p:cNvPr id="3" name="Content Placeholder 2">
            <a:extLst>
              <a:ext uri="{FF2B5EF4-FFF2-40B4-BE49-F238E27FC236}">
                <a16:creationId xmlns:a16="http://schemas.microsoft.com/office/drawing/2014/main" id="{EF13B524-99C5-491E-829A-2D7A85AD1D0D}"/>
              </a:ext>
            </a:extLst>
          </p:cNvPr>
          <p:cNvSpPr>
            <a:spLocks noGrp="1"/>
          </p:cNvSpPr>
          <p:nvPr>
            <p:ph idx="1"/>
          </p:nvPr>
        </p:nvSpPr>
        <p:spPr>
          <a:xfrm>
            <a:off x="314960" y="1452880"/>
            <a:ext cx="11267440" cy="5212080"/>
          </a:xfrm>
        </p:spPr>
        <p:txBody>
          <a:bodyPr>
            <a:normAutofit/>
          </a:bodyPr>
          <a:lstStyle/>
          <a:p>
            <a:r>
              <a:rPr lang="en-US" dirty="0"/>
              <a:t>Amazon CloudWatch Logs used to monitor, store, and access log files from EC2 instances, AWS CloudTrail, Route 53, and other sources</a:t>
            </a:r>
          </a:p>
          <a:p>
            <a:r>
              <a:rPr lang="en-US" dirty="0"/>
              <a:t>CloudWatch can collect log from:</a:t>
            </a:r>
          </a:p>
          <a:p>
            <a:pPr lvl="1"/>
            <a:r>
              <a:rPr lang="en-US" dirty="0"/>
              <a:t>Elastic Beanstalk: collection of logs from application</a:t>
            </a:r>
          </a:p>
          <a:p>
            <a:pPr lvl="1"/>
            <a:r>
              <a:rPr lang="en-US" dirty="0"/>
              <a:t>ECS: collection from containers</a:t>
            </a:r>
          </a:p>
          <a:p>
            <a:pPr lvl="1"/>
            <a:r>
              <a:rPr lang="en-US" dirty="0"/>
              <a:t>AWS Lambda: collection from function logs</a:t>
            </a:r>
          </a:p>
          <a:p>
            <a:pPr lvl="1"/>
            <a:r>
              <a:rPr lang="en-US" dirty="0"/>
              <a:t>VPC Flow Logs: VPC specific logs</a:t>
            </a:r>
          </a:p>
          <a:p>
            <a:pPr lvl="1"/>
            <a:r>
              <a:rPr lang="en-US" dirty="0"/>
              <a:t>API Gateway</a:t>
            </a:r>
          </a:p>
          <a:p>
            <a:pPr lvl="1"/>
            <a:r>
              <a:rPr lang="en-US" dirty="0"/>
              <a:t>CloudTrail based on filter</a:t>
            </a:r>
          </a:p>
          <a:p>
            <a:pPr lvl="1"/>
            <a:r>
              <a:rPr lang="en-US" dirty="0"/>
              <a:t>CloudWatch log agents: for example on EC2 machines</a:t>
            </a:r>
          </a:p>
          <a:p>
            <a:pPr lvl="1"/>
            <a:r>
              <a:rPr lang="en-US" dirty="0"/>
              <a:t>Route53: Log DNS queries</a:t>
            </a:r>
          </a:p>
        </p:txBody>
      </p:sp>
    </p:spTree>
    <p:extLst>
      <p:ext uri="{BB962C8B-B14F-4D97-AF65-F5344CB8AC3E}">
        <p14:creationId xmlns:p14="http://schemas.microsoft.com/office/powerpoint/2010/main" val="2843751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DFCF1-64AC-4D00-8842-41C0156B4FBF}"/>
              </a:ext>
            </a:extLst>
          </p:cNvPr>
          <p:cNvSpPr>
            <a:spLocks noGrp="1"/>
          </p:cNvSpPr>
          <p:nvPr>
            <p:ph type="title"/>
          </p:nvPr>
        </p:nvSpPr>
        <p:spPr/>
        <p:txBody>
          <a:bodyPr/>
          <a:lstStyle/>
          <a:p>
            <a:r>
              <a:rPr lang="en-IN" dirty="0"/>
              <a:t>CloudWatch Logs for EC2</a:t>
            </a:r>
          </a:p>
        </p:txBody>
      </p:sp>
      <p:sp>
        <p:nvSpPr>
          <p:cNvPr id="3" name="Content Placeholder 2">
            <a:extLst>
              <a:ext uri="{FF2B5EF4-FFF2-40B4-BE49-F238E27FC236}">
                <a16:creationId xmlns:a16="http://schemas.microsoft.com/office/drawing/2014/main" id="{1DBC9163-9891-4B3E-948F-30E11940C270}"/>
              </a:ext>
            </a:extLst>
          </p:cNvPr>
          <p:cNvSpPr>
            <a:spLocks noGrp="1"/>
          </p:cNvSpPr>
          <p:nvPr>
            <p:ph idx="1"/>
          </p:nvPr>
        </p:nvSpPr>
        <p:spPr/>
        <p:txBody>
          <a:bodyPr/>
          <a:lstStyle/>
          <a:p>
            <a:r>
              <a:rPr lang="en-US" dirty="0"/>
              <a:t>By default, no logs from your EC2 machine will go to CloudWatch</a:t>
            </a:r>
          </a:p>
          <a:p>
            <a:r>
              <a:rPr lang="en-US" dirty="0"/>
              <a:t>You need to run a CloudWatch agent on EC2 to push the log files you want</a:t>
            </a:r>
          </a:p>
          <a:p>
            <a:r>
              <a:rPr lang="en-US" dirty="0"/>
              <a:t>Make sure IAM permissions are correct</a:t>
            </a:r>
          </a:p>
          <a:p>
            <a:r>
              <a:rPr lang="en-US" dirty="0"/>
              <a:t>The CloudWatch log agent can be setup on-premises too</a:t>
            </a:r>
            <a:endParaRPr lang="en-IN" dirty="0"/>
          </a:p>
        </p:txBody>
      </p:sp>
    </p:spTree>
    <p:extLst>
      <p:ext uri="{BB962C8B-B14F-4D97-AF65-F5344CB8AC3E}">
        <p14:creationId xmlns:p14="http://schemas.microsoft.com/office/powerpoint/2010/main" val="3311556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43541-B71F-4654-BC37-DC35326DF261}"/>
              </a:ext>
            </a:extLst>
          </p:cNvPr>
          <p:cNvSpPr>
            <a:spLocks noGrp="1"/>
          </p:cNvSpPr>
          <p:nvPr>
            <p:ph type="title"/>
          </p:nvPr>
        </p:nvSpPr>
        <p:spPr/>
        <p:txBody>
          <a:bodyPr/>
          <a:lstStyle/>
          <a:p>
            <a:r>
              <a:rPr lang="en-IN" dirty="0"/>
              <a:t>Amazon CloudWatch Alarms</a:t>
            </a:r>
          </a:p>
        </p:txBody>
      </p:sp>
      <p:sp>
        <p:nvSpPr>
          <p:cNvPr id="3" name="Content Placeholder 2">
            <a:extLst>
              <a:ext uri="{FF2B5EF4-FFF2-40B4-BE49-F238E27FC236}">
                <a16:creationId xmlns:a16="http://schemas.microsoft.com/office/drawing/2014/main" id="{DC122978-9F32-4355-8606-056322B0C2FC}"/>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459184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2427</TotalTime>
  <Words>1133</Words>
  <Application>Microsoft Office PowerPoint</Application>
  <PresentationFormat>Widescreen</PresentationFormat>
  <Paragraphs>117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Amazon Ember</vt:lpstr>
      <vt:lpstr>Arial</vt:lpstr>
      <vt:lpstr>Calibri</vt:lpstr>
      <vt:lpstr>Calibri Light</vt:lpstr>
      <vt:lpstr>Office Theme</vt:lpstr>
      <vt:lpstr>CloudWatch, CloudTrail</vt:lpstr>
      <vt:lpstr>CloudWatch</vt:lpstr>
      <vt:lpstr>How Amazon CloudWatch works</vt:lpstr>
      <vt:lpstr>Amazon CloudWatch terminology</vt:lpstr>
      <vt:lpstr>CloudWatch Metrics</vt:lpstr>
      <vt:lpstr>CloudWatch Custom Metrics</vt:lpstr>
      <vt:lpstr>CloudWatch Logs</vt:lpstr>
      <vt:lpstr>CloudWatch Logs for EC2</vt:lpstr>
      <vt:lpstr>Amazon CloudWatch Alarms</vt:lpstr>
      <vt:lpstr>AWS CloudWatch Events</vt:lpstr>
      <vt:lpstr>CloudWatch Dashboards</vt:lpstr>
      <vt:lpstr>AWS CloudTrail</vt:lpstr>
      <vt:lpstr>AWS CloudTrail</vt:lpstr>
      <vt:lpstr>CloudTrail Events</vt:lpstr>
      <vt:lpstr>CloudTrail Events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CloudWatch, CloudTrail</dc:title>
  <dc:creator>Nirmal Parida</dc:creator>
  <cp:lastModifiedBy>Nirmal Parida</cp:lastModifiedBy>
  <cp:revision>11</cp:revision>
  <dcterms:created xsi:type="dcterms:W3CDTF">2021-08-19T17:06:45Z</dcterms:created>
  <dcterms:modified xsi:type="dcterms:W3CDTF">2022-03-16T02:27:16Z</dcterms:modified>
</cp:coreProperties>
</file>