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AFC3-B8D3-478D-850B-602203BB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3242-FAF8-487A-B5ED-455DEFFB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0E22-654B-4121-8F8A-530E92FA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DDF4-A34B-4830-AE65-3B9C2528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A472-D40E-4BE0-8A61-B38C3D9F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0EAF-EE33-49E0-B66A-18825AED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174FA-BD80-4DC1-8DC5-EEB0C990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4461-DEDE-4DA8-96F7-90EC1846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BD00-93E4-4FEF-92FD-3251F007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78A2-3BCC-4646-B56A-005E7B3F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4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A57A8-706C-4245-812A-2A195517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7BF4C-FE85-4B73-A386-0E91C2D40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89AB-3031-4B40-823E-DADF863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251A-1D20-4E77-92B0-F3C30E78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C4CE-31DC-452E-BCCA-F27CBA2C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6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0497-BB30-4C30-8437-A029FCF7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E276-D230-40CD-91ED-E6F0F5C4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C831-93C3-41D0-AC7A-042B3C49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F87A-2052-4533-BC94-C4C7DDA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0625-AA94-4CC1-AF35-60C0AAE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40C3-9877-4656-9799-13AF505F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1C39-AC5A-403E-B4ED-AB009A7F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8E96-EB00-4817-BA68-40E95EBA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F1F0-4D38-45C6-A670-159A757E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0F77-9EB0-480D-AF93-9029CBF6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AB1B-81CB-4A5F-827C-EE34F769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0013-EBE9-4F27-A781-5A9684755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E6426-39AC-4DF8-B51D-1CDEC4CA0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351D9-7D22-46D9-B1B4-941BE3B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F9585-775A-4CD8-AD89-A89540D4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01AE-BA0C-4AF3-AB2B-354EBE72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3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B15A-11D9-4B83-9CB6-15ADA656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AE7-6FD9-4722-98DD-F2D4DA52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629C-5971-4EC2-9D99-E7104779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53A67-129E-4BB2-AA1A-39234F0A5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9325-3368-4CD6-85E0-D7E2FC549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1364E-4D2A-498B-8704-68490B6C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3072-E3CD-4BD0-9F6B-9C39B634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3DF0D-0B9F-483B-BB7F-99B50774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2FA4-166E-4382-BB4A-C95D3432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DB25-92F5-4DF9-8C9A-E9058A31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5159-9BB5-4177-9E16-3D291C48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3D449-FA70-4078-9123-0D91832C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3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9BF08-5DEF-4A1E-AF05-A8AAC0C0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94929-05CD-4B4D-B338-CA24D12A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010A3-77A6-4C1E-B2B8-924DB26C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4F0E-9B54-4EC3-A0D5-04B39FFC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D0F7-86E8-4FED-A560-19D6F36C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589F-6D5A-4B31-B7EC-3F3C6E4C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1798-0576-47C4-8DE9-7F0964B0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4619-D478-4C5F-A439-B9210223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E55CC-5BFB-4EBD-A738-C9BB9991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3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FFAF-D94D-4AD4-8921-ADAACAE9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60E3C-CBBF-46CE-AE5E-927FCCA4A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3912C-26C3-4E21-9D82-1CA86318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B1F1-C857-46A7-AFB4-DDAA8839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2D241-332C-462B-A17E-27D1AEB1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AA55-6383-45A4-89E1-FEBE9BD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1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EF6C0-ADFA-4D09-ABAC-D5A9AB72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D66C-22EE-4EFA-9892-DB6511C7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48C7-9EA5-4F0A-AE9E-F951F8C3D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07F9-C9D4-4362-B800-C6869F666E9E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25B6-93A5-48EC-83D7-5C8840DD0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8B7A-0B41-4F57-99AA-64EA4F576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5D8C-9F37-4554-8940-15BD0192B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29B-F9F1-4C78-9495-5E06C70B8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122363"/>
            <a:ext cx="10485120" cy="1112837"/>
          </a:xfrm>
        </p:spPr>
        <p:txBody>
          <a:bodyPr>
            <a:normAutofit fontScale="90000"/>
          </a:bodyPr>
          <a:lstStyle/>
          <a:p>
            <a:r>
              <a:rPr lang="en-IN" dirty="0"/>
              <a:t>Amazon Simple Notification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4D003-4630-4AC6-8DE5-81D64A0D8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2560320"/>
            <a:ext cx="10190480" cy="269748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32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B74-DD7F-4C1E-A41C-5F50D290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Simple Notification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30BF-7F08-42DE-9C45-9C3D5DDB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825625"/>
            <a:ext cx="10612120" cy="4667250"/>
          </a:xfrm>
        </p:spPr>
        <p:txBody>
          <a:bodyPr>
            <a:normAutofit/>
          </a:bodyPr>
          <a:lstStyle/>
          <a:p>
            <a:r>
              <a:rPr lang="en-US" dirty="0"/>
              <a:t>Amazon Simple Notification Service (Amazon SNS) is fast, flexible, managed service that provides message delivery from publishers to subscribers</a:t>
            </a:r>
          </a:p>
          <a:p>
            <a:r>
              <a:rPr lang="en-US" dirty="0"/>
              <a:t>Publishers communicate asynchronously with subscribers by sending messages to a topic </a:t>
            </a:r>
          </a:p>
          <a:p>
            <a:r>
              <a:rPr lang="en-US" dirty="0"/>
              <a:t>It a web service that coordinates and manages the delivery or sending of messages (from the AWS) to subscribing endpoints. </a:t>
            </a:r>
          </a:p>
          <a:p>
            <a:r>
              <a:rPr lang="en-US" dirty="0"/>
              <a:t>Messages published to an SNS topics will be delivered to the subscribers immediately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1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E73D-89EC-446A-9386-316D7BE6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Simple Notification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7A8B-07B8-4CF5-8D5A-4B0C20DC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including a specific destination address in each message, a publisher sends a message to the topic. </a:t>
            </a:r>
          </a:p>
          <a:p>
            <a:r>
              <a:rPr lang="en-US" dirty="0"/>
              <a:t>Clients can subscribe to the SNS topic and receive published messages using a supported endpoint type, such as </a:t>
            </a:r>
          </a:p>
          <a:p>
            <a:pPr lvl="1"/>
            <a:r>
              <a:rPr lang="en-US" dirty="0"/>
              <a:t>Amazon Kinesis Data Firehose, </a:t>
            </a:r>
          </a:p>
          <a:p>
            <a:pPr lvl="1"/>
            <a:r>
              <a:rPr lang="en-US" dirty="0"/>
              <a:t>Amazon SQS, </a:t>
            </a:r>
          </a:p>
          <a:p>
            <a:pPr lvl="1"/>
            <a:r>
              <a:rPr lang="en-US" dirty="0"/>
              <a:t>AWS Lambda, </a:t>
            </a:r>
          </a:p>
          <a:p>
            <a:pPr lvl="1"/>
            <a:r>
              <a:rPr lang="en-US" dirty="0"/>
              <a:t>HTTP, </a:t>
            </a:r>
          </a:p>
          <a:p>
            <a:pPr lvl="1"/>
            <a:r>
              <a:rPr lang="en-US" dirty="0"/>
              <a:t>email, </a:t>
            </a:r>
          </a:p>
          <a:p>
            <a:pPr lvl="1"/>
            <a:r>
              <a:rPr lang="en-US" dirty="0"/>
              <a:t>mobile push notifications, </a:t>
            </a:r>
          </a:p>
          <a:p>
            <a:pPr lvl="1"/>
            <a:r>
              <a:rPr lang="en-US" dirty="0"/>
              <a:t>mobile text messages (SMS).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09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    A publisher sends a message to an Amazon SNS topic, and subscribers receive the&#10;                message.&#10;        ">
            <a:extLst>
              <a:ext uri="{FF2B5EF4-FFF2-40B4-BE49-F238E27FC236}">
                <a16:creationId xmlns:a16="http://schemas.microsoft.com/office/drawing/2014/main" id="{98F9D4A0-E486-4561-8E5D-2101ED153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8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50AB-1C77-47DE-A2C6-7E3D6CBF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SNS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8FBE-278E-40F2-9F6E-B3C6B63E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493520"/>
            <a:ext cx="10652760" cy="4927600"/>
          </a:xfrm>
        </p:spPr>
        <p:txBody>
          <a:bodyPr>
            <a:normAutofit/>
          </a:bodyPr>
          <a:lstStyle/>
          <a:p>
            <a:r>
              <a:rPr lang="en-US" dirty="0"/>
              <a:t>Email: Messages are sent as text email to registered email </a:t>
            </a:r>
            <a:r>
              <a:rPr lang="en-US" dirty="0" err="1"/>
              <a:t>addresse</a:t>
            </a:r>
            <a:endParaRPr lang="en-US" dirty="0"/>
          </a:p>
          <a:p>
            <a:r>
              <a:rPr lang="en-US" dirty="0"/>
              <a:t>Email – JSON : Messages/notifications are sent as JSON object to registered email addresses</a:t>
            </a:r>
          </a:p>
          <a:p>
            <a:r>
              <a:rPr lang="en-US" dirty="0"/>
              <a:t>SMS : Notification sent to registered phone number of the topic subscriber endpoint</a:t>
            </a:r>
          </a:p>
          <a:p>
            <a:r>
              <a:rPr lang="en-US" dirty="0"/>
              <a:t>HTTP/HTTPs: Subscribers specify a URL as part of their registration process. SNS notifications will be sent as “POST” to the URL</a:t>
            </a:r>
          </a:p>
          <a:p>
            <a:r>
              <a:rPr lang="en-US" dirty="0"/>
              <a:t>SQS : SNS will </a:t>
            </a:r>
            <a:r>
              <a:rPr lang="en-US" dirty="0" err="1"/>
              <a:t>en</a:t>
            </a:r>
            <a:r>
              <a:rPr lang="en-US" dirty="0"/>
              <a:t>-queue messages in the specified SQS queue as the notification endpoint</a:t>
            </a:r>
          </a:p>
          <a:p>
            <a:r>
              <a:rPr lang="en-US" dirty="0"/>
              <a:t>AWS Lambda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6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3D5-2633-486B-9017-7CB85F72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SNS Mobile Push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559-356A-4F19-B2B4-DADF1656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442720"/>
            <a:ext cx="10662920" cy="5191760"/>
          </a:xfrm>
        </p:spPr>
        <p:txBody>
          <a:bodyPr>
            <a:normAutofit/>
          </a:bodyPr>
          <a:lstStyle/>
          <a:p>
            <a:r>
              <a:rPr lang="en-US" dirty="0"/>
              <a:t>SNS Mobile Push lets you use SNS to deliver push notifications to Apple, Google, Fire OS, and Windows devices</a:t>
            </a:r>
          </a:p>
          <a:p>
            <a:r>
              <a:rPr lang="en-US" dirty="0"/>
              <a:t>With push notifications, an installed mobile application can notify its users immediately by popping a notification about an event, without opening the application. </a:t>
            </a:r>
          </a:p>
          <a:p>
            <a:r>
              <a:rPr lang="en-US" dirty="0"/>
              <a:t>Push notifications can only be sent to devices that have your app installed, and whose users have opted in to receive them. </a:t>
            </a:r>
          </a:p>
          <a:p>
            <a:r>
              <a:rPr lang="en-US" dirty="0"/>
              <a:t>In order to send push notifications with SNS, you must also register your app and each installed device with SNS.</a:t>
            </a:r>
          </a:p>
          <a:p>
            <a:r>
              <a:rPr lang="en-US" dirty="0"/>
              <a:t>When you publish a notification to a topic, SNS will send identical copies of that message to each endpoint subscribed to the topic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2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Amazon Simple Notification Service</vt:lpstr>
      <vt:lpstr>Amazon Simple Notification Service</vt:lpstr>
      <vt:lpstr>Amazon Simple Notification Service</vt:lpstr>
      <vt:lpstr>PowerPoint Presentation</vt:lpstr>
      <vt:lpstr>SNS Formats</vt:lpstr>
      <vt:lpstr>SNS Mobile Push Notifications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Simple Notification Service</dc:title>
  <dc:creator>Nirmal Parida</dc:creator>
  <cp:lastModifiedBy>Nirmal Parida</cp:lastModifiedBy>
  <cp:revision>4</cp:revision>
  <dcterms:created xsi:type="dcterms:W3CDTF">2022-01-09T11:04:02Z</dcterms:created>
  <dcterms:modified xsi:type="dcterms:W3CDTF">2022-12-19T04:05:32Z</dcterms:modified>
</cp:coreProperties>
</file>