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B6D9-6DE8-8BB6-7740-9D6141DD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A7625-241D-115F-4128-DD7B63B4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B9F2-DE2E-A699-A6B9-A2BEFE9F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2126-EC30-E71F-FD4E-21BFEFAF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DC04-FF3C-BDCD-EC90-F0726E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2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A761-D041-3AB2-FD69-4A19E60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F070C-C2CF-00A5-8D1F-AF3A65EA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D157-4D34-2357-6ABB-CE089B05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79CA-D6CE-BDF8-DC9B-D393DD9B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7DDD-CEBB-8144-0AC3-43847D5E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3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1CB96-8004-1081-C2A4-3A407C333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5FD80-4C8E-AA66-0CC1-AE149165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A447-5BBF-3144-3181-493DEC03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83E1-E918-3DF2-4637-348FEA4B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8BFC-6082-A917-FD0B-F7D0E279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FE21-D200-1CFC-1529-930F352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BB17-0654-23BA-4186-38C09E65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7ECA-E810-590B-5E04-5E25E295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8EB7-AE2A-AEA4-0505-A187047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C645-F5CC-C9FF-1222-EE815207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4CCE-89D7-20C8-0988-117EF231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7C45-9E39-BCAA-505F-7AF6428D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1569-A148-D3BD-892F-A6872332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F29D-0082-9D1B-D479-21F4C38C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CB12-783F-65B0-9561-0F1D6C36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4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2AE1-41B6-7118-C0CF-17067DCE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8AB8-2BD0-333C-CC44-1DDD70C71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F5CD-ED88-717B-BEFC-667DF96A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F424F-0F09-6FEB-61B7-AF9935ED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2AC7-882B-CDDB-0767-D22380CA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024B-C015-F262-A9F1-CD1DF553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CE11-1111-4D96-13E4-E60992E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6D59-0BE9-D87D-CFA3-A89D5E8D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2E94-9610-A362-198F-0BA8B9BB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4ADCE-8AF4-C120-CB36-9CB7FDBC0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0A2B3-AA4C-558D-D026-6063AC5D1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B5D95-62CF-7E3B-0DB5-439263B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D8827-8E89-BD1D-5C87-0D88A691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C23FC-9661-61C8-FDCA-C89CD7E0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E75D-6F8F-F0C1-2812-D2D3B0E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64D8A-8219-6887-C617-D178662E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C5CD0-2402-4EBC-C660-F71E02D7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2C262-DCA3-6BED-6EA8-20180439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7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94D54-C4F6-812E-21B9-3E43C192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BDB69-C3CF-4A2E-71BE-701CF16B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643FA-0F23-394F-CE69-BACE5315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AC81-483F-ABDE-8F5B-3336664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C6C4-07F2-CBEE-ED9C-F4E74813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0A958-21EC-B2D8-7197-33F36546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5A44-FA6E-D5E0-C78A-2678D6A5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2611-0DC7-D6BA-E5FD-E886FAC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4E8D-064E-7F71-C6CD-4730A2F1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5AB9-C9A7-D0A1-EF8E-616C87B1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9AA98-392F-33F8-FA49-06A271540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6203-5477-CEDD-EFEE-5AB55437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6FE71-5773-CA4A-0226-28C8C32E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38C2-E6F3-C9B3-1617-AD093C05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3A41-8C30-5E41-3F9B-366E849F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7C073-1817-E69C-AC88-142D2899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D007-2F78-F9C7-047D-7D0EFAAE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C2-3899-9156-D4CA-AA65FBA81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F7D9-4CE9-4CCD-8011-853E7043F45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6087-0B1D-A46B-16AC-55987633B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2B82-C328-78E4-FFC8-B5E38997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6103-46D4-4604-BCD0-C86C04CB6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19B8-4A3F-46C7-AC87-08344AB4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6350"/>
          </a:xfrm>
        </p:spPr>
        <p:txBody>
          <a:bodyPr/>
          <a:lstStyle/>
          <a:p>
            <a:r>
              <a:rPr lang="en-US" dirty="0"/>
              <a:t>DevOps, AWS, Docker, Kubernetes</a:t>
            </a:r>
            <a:br>
              <a:rPr lang="en-US" dirty="0"/>
            </a:br>
            <a:r>
              <a:rPr lang="en-US" dirty="0"/>
              <a:t>Total Duration: 80 hours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F04D90-3C40-4566-A8B6-29680A3B63EB}"/>
              </a:ext>
            </a:extLst>
          </p:cNvPr>
          <p:cNvSpPr txBox="1">
            <a:spLocks/>
          </p:cNvSpPr>
          <p:nvPr/>
        </p:nvSpPr>
        <p:spPr>
          <a:xfrm>
            <a:off x="7668065" y="6039095"/>
            <a:ext cx="4523935" cy="8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4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1AA8C5-FE39-53D1-D64F-12339EDD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4488"/>
              </p:ext>
            </p:extLst>
          </p:nvPr>
        </p:nvGraphicFramePr>
        <p:xfrm>
          <a:off x="704850" y="371475"/>
          <a:ext cx="10877550" cy="598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683">
                  <a:extLst>
                    <a:ext uri="{9D8B030D-6E8A-4147-A177-3AD203B41FA5}">
                      <a16:colId xmlns:a16="http://schemas.microsoft.com/office/drawing/2014/main" val="3239359208"/>
                    </a:ext>
                  </a:extLst>
                </a:gridCol>
                <a:gridCol w="2812867">
                  <a:extLst>
                    <a:ext uri="{9D8B030D-6E8A-4147-A177-3AD203B41FA5}">
                      <a16:colId xmlns:a16="http://schemas.microsoft.com/office/drawing/2014/main" val="1995455671"/>
                    </a:ext>
                  </a:extLst>
                </a:gridCol>
              </a:tblGrid>
              <a:tr h="823731">
                <a:tc>
                  <a:txBody>
                    <a:bodyPr/>
                    <a:lstStyle/>
                    <a:p>
                      <a:r>
                        <a:rPr lang="en-IN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11661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DevOps Fundamentals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1577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Linux Fundamentals and some important commands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729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SCM, Git, </a:t>
                      </a:r>
                      <a:r>
                        <a:rPr lang="en-US" sz="2400" dirty="0" err="1"/>
                        <a:t>Github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2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53608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CI/CD, Jenkins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62290"/>
                  </a:ext>
                </a:extLst>
              </a:tr>
              <a:tr h="618303">
                <a:tc>
                  <a:txBody>
                    <a:bodyPr/>
                    <a:lstStyle/>
                    <a:p>
                      <a:r>
                        <a:rPr lang="en-US" sz="2400" dirty="0"/>
                        <a:t>Virtualization and Containerization: Docker, </a:t>
                      </a:r>
                      <a:r>
                        <a:rPr lang="en-US" sz="2400" b="1" dirty="0"/>
                        <a:t>ECS</a:t>
                      </a:r>
                      <a:r>
                        <a:rPr lang="en-US" sz="2400" dirty="0"/>
                        <a:t>, Kubernetes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0662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Infrastructure As Code (IAC): </a:t>
                      </a:r>
                      <a:r>
                        <a:rPr lang="en-US" sz="2400" b="1" dirty="0"/>
                        <a:t>terraform</a:t>
                      </a:r>
                      <a:r>
                        <a:rPr lang="en-US" sz="2400" dirty="0"/>
                        <a:t>, CloudFormation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5757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Continuous Monitoring: </a:t>
                      </a:r>
                      <a:r>
                        <a:rPr lang="en-US" sz="2400" b="1" dirty="0"/>
                        <a:t>CloudWatch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Prometheus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03755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Configuration Management/Continuous Deployment: </a:t>
                      </a:r>
                      <a:r>
                        <a:rPr lang="en-US" sz="2400" b="1" dirty="0"/>
                        <a:t>Ansible</a:t>
                      </a:r>
                      <a:r>
                        <a:rPr lang="en-US" sz="2400" dirty="0"/>
                        <a:t>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91077"/>
                  </a:ext>
                </a:extLst>
              </a:tr>
              <a:tr h="568179">
                <a:tc>
                  <a:txBody>
                    <a:bodyPr/>
                    <a:lstStyle/>
                    <a:p>
                      <a:r>
                        <a:rPr lang="en-US" sz="2400" dirty="0"/>
                        <a:t>Cloud Platform: </a:t>
                      </a:r>
                      <a:r>
                        <a:rPr lang="en-US" sz="2400" b="1" dirty="0"/>
                        <a:t>AWS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5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6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DevOps, AWS, Docker, Kubernetes Total Duration: 80 hours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DevOps, Docker, kubernetes</dc:title>
  <dc:creator>Nirmal Parida</dc:creator>
  <cp:lastModifiedBy>Nirmal Parida</cp:lastModifiedBy>
  <cp:revision>10</cp:revision>
  <dcterms:created xsi:type="dcterms:W3CDTF">2022-09-02T17:18:33Z</dcterms:created>
  <dcterms:modified xsi:type="dcterms:W3CDTF">2022-10-28T09:21:47Z</dcterms:modified>
</cp:coreProperties>
</file>