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1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8" r:id="rId46"/>
    <p:sldId id="302" r:id="rId47"/>
    <p:sldId id="307" r:id="rId48"/>
    <p:sldId id="303" r:id="rId49"/>
    <p:sldId id="306" r:id="rId50"/>
    <p:sldId id="304" r:id="rId51"/>
    <p:sldId id="305" r:id="rId52"/>
    <p:sldId id="309" r:id="rId53"/>
    <p:sldId id="310" r:id="rId54"/>
    <p:sldId id="311" r:id="rId55"/>
    <p:sldId id="312" r:id="rId56"/>
    <p:sldId id="313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8C05E-1FB3-47C5-B84A-B3A188F15A2C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315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8"/>
            <p14:sldId id="302"/>
            <p14:sldId id="307"/>
            <p14:sldId id="303"/>
            <p14:sldId id="306"/>
            <p14:sldId id="304"/>
            <p14:sldId id="305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Untitled Section" id="{D33ADBF2-3DA7-4CD7-8895-8F2A3F09015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D436-F0A4-F887-E13B-B14AF7A94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FB0EC-0079-EDE4-C160-FADB7D220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ACE3F-B2E6-69B5-A807-E2ED4D55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4DD-3BD6-DDE9-213A-59DE5AF4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B38A-AF58-EE11-FF52-DF5EE0D6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3023-B55E-AB43-D360-2A3C9238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BA3A7-3FC2-ED67-F433-8A005DE59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F76B-1F06-9A5A-C75A-BD99D95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CB20-DFDF-1541-860A-BE0CABBD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B125-686B-C6D5-A143-D3DDCFEA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4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005A3-59C9-9757-5396-D8456DD0E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FAE46-BDEF-225D-56F9-BED88118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466C-E5DD-0940-CF25-4B1095D0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1DEF-7450-E665-1E07-05A13C17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2BA0-9FC6-791C-10C2-AF05D647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2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6BB4-B18E-0F0B-03F6-F9E50795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9FF4-2328-F25A-FF7D-6BC31742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CBA0-F84E-1A15-6FB7-B5E44C98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F9E1D-6CA7-5BF9-BBF2-FB4630E1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F876-5C61-0546-8504-5C3CD46E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1521-EB62-BAEF-4E49-CE73FB63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28356-968D-0D3D-DC8C-7B715D8F1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AB8A-4E27-76D5-6672-759921B9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9C5-44D9-9841-34F7-0A267913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87C5-1064-A53F-3647-E5BA8BFD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611D-9257-21B3-4A99-F723897F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CBFF-C847-6F1E-8DC4-3826FEC7B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613ED-5AA8-E438-EB91-4CA4C0D4D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C14B4-EE75-ABC9-C072-FE692767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57898-392E-2CD4-2B4A-02583D40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1FD7C-E5AD-1A3B-E7FD-3D763700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5441-7232-20F3-E419-1E6CD766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A1577-253E-E83F-31BA-B048D7D5C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0732C-50C2-53E8-6C8D-2C68C8BE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86659-9128-FEFC-8DA9-63E2DB760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76091-5FAF-1199-75B7-9F3F80828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25D4B-6969-DAFB-B351-A0EFB234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BB556-06A9-BA24-4C94-2B91B41E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FC51A-82B7-3EBB-80C1-2580D1AA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8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5B40-516E-6957-F8C4-173E6EC9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647DB-5DA6-B0FE-7E94-BFA627F5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7AFEA-AF24-6795-5AC6-98BA338D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56ADB-DF1D-E795-1900-10103BF3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2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0C59C-9BEE-554E-A875-57A22CB3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F1AFF-4D09-1911-C3D0-5EE7F025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6FB04-FE2E-8117-0861-5F76D11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2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06F6-0FDF-2025-1731-48FDA670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40C5-79A6-5C44-44AD-17FA8063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3610A-A9C7-0DB3-53FE-514C5D86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B0140-5F3C-D359-DD15-747D27D2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28C07-3D4B-2C7E-AE7E-A23ED8A7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D4CEB-4F12-7554-8FED-D3D236AA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4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085A-F174-FB8C-9106-DF4EFF23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93CE4-36AE-9B8E-1F14-B39C34681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4DD45-C3DB-2596-95C8-27167622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687C4-0BED-8949-660E-44202EF2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FE985-A34A-758C-67CF-FD2A0D49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171F-714B-43D1-07D0-757A1FFE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8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31A95-2E8F-22C7-5463-3265107C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71160-0E9D-A907-5350-802C16D8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C132-8829-3651-5595-61CCAD344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8B5B-9092-4FDE-A535-C89364ED120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43E8-6A74-65CF-F885-83CDF43A4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7C21-14A1-21E8-5EDA-803E7D71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7CB3-1827-423C-B00A-D4A153AA2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9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1864-E944-4FE6-D444-27ED69982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59F50-245B-4DBF-6298-85750459F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5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565-FA22-1C7D-E3FA-F14FCCB0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start a stopped Container?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C88E-B51F-D5AB-CD8A-E899FB41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rm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start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create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nginx</a:t>
            </a:r>
          </a:p>
        </p:txBody>
      </p:sp>
    </p:spTree>
    <p:extLst>
      <p:ext uri="{BB962C8B-B14F-4D97-AF65-F5344CB8AC3E}">
        <p14:creationId xmlns:p14="http://schemas.microsoft.com/office/powerpoint/2010/main" val="176962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565-FA22-1C7D-E3FA-F14FCCB0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start a stopped Container?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C88E-B51F-D5AB-CD8A-E899FB41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rm nginx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 docker container start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create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nginx</a:t>
            </a:r>
          </a:p>
        </p:txBody>
      </p:sp>
    </p:spTree>
    <p:extLst>
      <p:ext uri="{BB962C8B-B14F-4D97-AF65-F5344CB8AC3E}">
        <p14:creationId xmlns:p14="http://schemas.microsoft.com/office/powerpoint/2010/main" val="140317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67F8-D157-3302-26DB-E7F28DFA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do display IDs of running containers?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7A01-5600-D8E8-8C6D-7D1FEAF2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docker container ls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 -a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 –</a:t>
            </a:r>
            <a:r>
              <a:rPr lang="en-IN" dirty="0" err="1"/>
              <a:t>aq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docker container ls -q</a:t>
            </a:r>
          </a:p>
        </p:txBody>
      </p:sp>
    </p:spTree>
    <p:extLst>
      <p:ext uri="{BB962C8B-B14F-4D97-AF65-F5344CB8AC3E}">
        <p14:creationId xmlns:p14="http://schemas.microsoft.com/office/powerpoint/2010/main" val="319796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67F8-D157-3302-26DB-E7F28DFA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do display IDs of running containers?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7A01-5600-D8E8-8C6D-7D1FEAF2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docker container ls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 -a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 -</a:t>
            </a:r>
            <a:r>
              <a:rPr lang="en-IN" dirty="0" err="1"/>
              <a:t>aq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 docker container ls -q</a:t>
            </a:r>
          </a:p>
        </p:txBody>
      </p:sp>
    </p:spTree>
    <p:extLst>
      <p:ext uri="{BB962C8B-B14F-4D97-AF65-F5344CB8AC3E}">
        <p14:creationId xmlns:p14="http://schemas.microsoft.com/office/powerpoint/2010/main" val="142090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0429-F5C9-ABF9-8266-BC9DFF72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the command to change the container name “httpd” to “webapp”?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95A5-9720-0D7A-82BC-6E74F296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rename httpd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rename webapp httpd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replace --name httpd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create --name webapp httpd</a:t>
            </a:r>
          </a:p>
        </p:txBody>
      </p:sp>
    </p:spTree>
    <p:extLst>
      <p:ext uri="{BB962C8B-B14F-4D97-AF65-F5344CB8AC3E}">
        <p14:creationId xmlns:p14="http://schemas.microsoft.com/office/powerpoint/2010/main" val="148591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0429-F5C9-ABF9-8266-BC9DFF72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the command to change the container name “httpd” to “webapp”?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95A5-9720-0D7A-82BC-6E74F296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 docker container rename httpd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rename webapp httpd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replace --name httpd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create --name webapp httpd</a:t>
            </a:r>
          </a:p>
        </p:txBody>
      </p:sp>
    </p:spTree>
    <p:extLst>
      <p:ext uri="{BB962C8B-B14F-4D97-AF65-F5344CB8AC3E}">
        <p14:creationId xmlns:p14="http://schemas.microsoft.com/office/powerpoint/2010/main" val="375566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EB66-30E6-76F3-B4AE-34085E96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the command to run a “nginx” container in a detached mode with name “webapp”?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105C-741C-D97A-9D2A-7B6B45A9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run -it --name 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-it --name nginx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-d --name 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-d --name nginx webapp</a:t>
            </a:r>
          </a:p>
        </p:txBody>
      </p:sp>
    </p:spTree>
    <p:extLst>
      <p:ext uri="{BB962C8B-B14F-4D97-AF65-F5344CB8AC3E}">
        <p14:creationId xmlns:p14="http://schemas.microsoft.com/office/powerpoint/2010/main" val="47494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EB66-30E6-76F3-B4AE-34085E96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the command to run a “nginx” container in a detached mode with name “webapp”?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105C-741C-D97A-9D2A-7B6B45A9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run -it --name 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-it --name nginx webapp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 docker container run -d --name 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-d --name nginx webapp</a:t>
            </a:r>
          </a:p>
        </p:txBody>
      </p:sp>
    </p:spTree>
    <p:extLst>
      <p:ext uri="{BB962C8B-B14F-4D97-AF65-F5344CB8AC3E}">
        <p14:creationId xmlns:p14="http://schemas.microsoft.com/office/powerpoint/2010/main" val="126620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EFCF-85E2-F193-2FE2-95327A0E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Delete the stopped container named “webapp”.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8C2D-F432-327B-BE53-79BDCF8D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delete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remove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kill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rm webapp</a:t>
            </a:r>
          </a:p>
        </p:txBody>
      </p:sp>
    </p:spTree>
    <p:extLst>
      <p:ext uri="{BB962C8B-B14F-4D97-AF65-F5344CB8AC3E}">
        <p14:creationId xmlns:p14="http://schemas.microsoft.com/office/powerpoint/2010/main" val="89082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EFCF-85E2-F193-2FE2-95327A0E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Delete the stopped container named “webapp”.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8C2D-F432-327B-BE53-79BDCF8D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delete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remove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kill webapp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 docker container rm webapp</a:t>
            </a:r>
          </a:p>
        </p:txBody>
      </p:sp>
    </p:spTree>
    <p:extLst>
      <p:ext uri="{BB962C8B-B14F-4D97-AF65-F5344CB8AC3E}">
        <p14:creationId xmlns:p14="http://schemas.microsoft.com/office/powerpoint/2010/main" val="33314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3610-A717-36F9-0BF2-03BFC15F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default network driver used when a container is created?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C68D-F954-4366-9FB6-A9B99B71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overlay</a:t>
            </a:r>
          </a:p>
          <a:p>
            <a:pPr>
              <a:lnSpc>
                <a:spcPct val="150000"/>
              </a:lnSpc>
            </a:pPr>
            <a:r>
              <a:rPr lang="en-US" dirty="0"/>
              <a:t> bridge</a:t>
            </a:r>
          </a:p>
          <a:p>
            <a:pPr>
              <a:lnSpc>
                <a:spcPct val="150000"/>
              </a:lnSpc>
            </a:pPr>
            <a:r>
              <a:rPr lang="en-US" dirty="0"/>
              <a:t> none</a:t>
            </a:r>
          </a:p>
          <a:p>
            <a:pPr>
              <a:lnSpc>
                <a:spcPct val="150000"/>
              </a:lnSpc>
            </a:pPr>
            <a:r>
              <a:rPr lang="en-US" dirty="0"/>
              <a:t> host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64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FB53-6FCC-E037-1D72-777F5C36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3755"/>
          </a:xfrm>
        </p:spPr>
        <p:txBody>
          <a:bodyPr>
            <a:normAutofit/>
          </a:bodyPr>
          <a:lstStyle/>
          <a:p>
            <a:r>
              <a:rPr lang="en-US" dirty="0"/>
              <a:t>You have a running container and want to execute a command inside it. Which command can be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FB53-7F76-6818-AFAC-0722F17A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439"/>
            <a:ext cx="10515600" cy="3545523"/>
          </a:xfrm>
        </p:spPr>
        <p:txBody>
          <a:bodyPr/>
          <a:lstStyle/>
          <a:p>
            <a:r>
              <a:rPr lang="en-US" dirty="0"/>
              <a:t> execute</a:t>
            </a:r>
          </a:p>
          <a:p>
            <a:r>
              <a:rPr lang="en-US" dirty="0"/>
              <a:t> run</a:t>
            </a:r>
          </a:p>
          <a:p>
            <a:r>
              <a:rPr lang="en-US" dirty="0"/>
              <a:t> start</a:t>
            </a:r>
          </a:p>
          <a:p>
            <a:r>
              <a:rPr lang="en-US" dirty="0"/>
              <a:t> exec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76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FB53-6FCC-E037-1D72-777F5C36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3755"/>
          </a:xfrm>
        </p:spPr>
        <p:txBody>
          <a:bodyPr>
            <a:normAutofit/>
          </a:bodyPr>
          <a:lstStyle/>
          <a:p>
            <a:r>
              <a:rPr lang="en-US" dirty="0"/>
              <a:t>You have a running container and want to execute a command inside it. Which command can be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FB53-7F76-6818-AFAC-0722F17A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439"/>
            <a:ext cx="10515600" cy="3545523"/>
          </a:xfrm>
        </p:spPr>
        <p:txBody>
          <a:bodyPr/>
          <a:lstStyle/>
          <a:p>
            <a:r>
              <a:rPr lang="en-US" dirty="0"/>
              <a:t> execute</a:t>
            </a:r>
          </a:p>
          <a:p>
            <a:r>
              <a:rPr lang="en-US" dirty="0"/>
              <a:t> run</a:t>
            </a:r>
          </a:p>
          <a:p>
            <a:r>
              <a:rPr lang="en-US" dirty="0"/>
              <a:t> start</a:t>
            </a:r>
          </a:p>
          <a:p>
            <a:r>
              <a:rPr lang="en-US" b="1" dirty="0">
                <a:solidFill>
                  <a:srgbClr val="00B0F0"/>
                </a:solidFill>
              </a:rPr>
              <a:t> exec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3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9C08-700B-701A-53F3-2DC8D463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485"/>
            <a:ext cx="10515600" cy="1697355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deployed some containers. What command is used to get the container with the highest memory?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7744-6D5A-75E0-A1D5-DDF3E9C59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439"/>
            <a:ext cx="10515600" cy="3545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container stats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status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top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00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9C08-700B-701A-53F3-2DC8D463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0100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deployed some containers. What command is used to get the container with the highest memory?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7744-6D5A-75E0-A1D5-DDF3E9C59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4352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 container stats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status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top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870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B4A1-1A3D-D294-781A-396CE3BE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6715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display the running processes inside the container?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A591-6C7B-64FD-4BB4-18F106FDE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88658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top container-name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stats container-name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</a:t>
            </a:r>
            <a:r>
              <a:rPr lang="en-IN" dirty="0" err="1"/>
              <a:t>ps</a:t>
            </a:r>
            <a:r>
              <a:rPr lang="en-IN" dirty="0"/>
              <a:t> container-name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logs container-name</a:t>
            </a:r>
          </a:p>
        </p:txBody>
      </p:sp>
    </p:spTree>
    <p:extLst>
      <p:ext uri="{BB962C8B-B14F-4D97-AF65-F5344CB8AC3E}">
        <p14:creationId xmlns:p14="http://schemas.microsoft.com/office/powerpoint/2010/main" val="49906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B4A1-1A3D-D294-781A-396CE3BE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6715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display the running processes inside the container?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A591-6C7B-64FD-4BB4-18F106FDE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88658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docker container top container-name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stats container-name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</a:t>
            </a:r>
            <a:r>
              <a:rPr lang="en-IN" dirty="0" err="1"/>
              <a:t>ps</a:t>
            </a:r>
            <a:r>
              <a:rPr lang="en-IN" dirty="0"/>
              <a:t> container-name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logs container-name</a:t>
            </a:r>
          </a:p>
        </p:txBody>
      </p:sp>
    </p:spTree>
    <p:extLst>
      <p:ext uri="{BB962C8B-B14F-4D97-AF65-F5344CB8AC3E}">
        <p14:creationId xmlns:p14="http://schemas.microsoft.com/office/powerpoint/2010/main" val="57058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14D5-5E8F-98E3-6A3D-84FA138F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We deployed a container called webapp. Inspect this container to get the restart policy.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E3C0-3413-FF50-02D2-293578CA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docker container inspect webapp | grep restart</a:t>
            </a:r>
          </a:p>
          <a:p>
            <a:r>
              <a:rPr lang="en-IN" dirty="0"/>
              <a:t> docker container top webapp | grep restart</a:t>
            </a:r>
          </a:p>
          <a:p>
            <a:r>
              <a:rPr lang="en-IN" dirty="0"/>
              <a:t> docker container run webapp | grep restart</a:t>
            </a:r>
          </a:p>
          <a:p>
            <a:r>
              <a:rPr lang="en-IN" dirty="0"/>
              <a:t> docker container logs webapp | grep restart</a:t>
            </a:r>
          </a:p>
        </p:txBody>
      </p:sp>
    </p:spTree>
    <p:extLst>
      <p:ext uri="{BB962C8B-B14F-4D97-AF65-F5344CB8AC3E}">
        <p14:creationId xmlns:p14="http://schemas.microsoft.com/office/powerpoint/2010/main" val="3382288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14D5-5E8F-98E3-6A3D-84FA138F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We deployed a container called webapp. Inspect this container to get the restart policy.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E3C0-3413-FF50-02D2-293578CA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 docker container inspect webapp | grep restart</a:t>
            </a:r>
          </a:p>
          <a:p>
            <a:r>
              <a:rPr lang="en-IN" dirty="0"/>
              <a:t> docker container top webapp | grep restart</a:t>
            </a:r>
          </a:p>
          <a:p>
            <a:r>
              <a:rPr lang="en-IN" dirty="0"/>
              <a:t> docker container run webapp | grep restart</a:t>
            </a:r>
          </a:p>
          <a:p>
            <a:r>
              <a:rPr lang="en-IN" dirty="0"/>
              <a:t> docker container logs webapp | grep restart</a:t>
            </a:r>
          </a:p>
        </p:txBody>
      </p:sp>
    </p:spTree>
    <p:extLst>
      <p:ext uri="{BB962C8B-B14F-4D97-AF65-F5344CB8AC3E}">
        <p14:creationId xmlns:p14="http://schemas.microsoft.com/office/powerpoint/2010/main" val="3233295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6D8E-CD15-427D-A4F8-10128C5B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9550"/>
          </a:xfrm>
        </p:spPr>
        <p:txBody>
          <a:bodyPr>
            <a:normAutofit/>
          </a:bodyPr>
          <a:lstStyle/>
          <a:p>
            <a:r>
              <a:rPr lang="en-IN" dirty="0"/>
              <a:t>Which command is used to get the stream logs of the webapp container so that you can view the logs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E790-C1EB-09FE-F6CE-5FA3EC1A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0375"/>
            <a:ext cx="10515600" cy="3176588"/>
          </a:xfrm>
        </p:spPr>
        <p:txBody>
          <a:bodyPr>
            <a:normAutofit/>
          </a:bodyPr>
          <a:lstStyle/>
          <a:p>
            <a:r>
              <a:rPr lang="en-IN" dirty="0"/>
              <a:t> docker container log webapp</a:t>
            </a:r>
          </a:p>
          <a:p>
            <a:r>
              <a:rPr lang="en-IN" dirty="0"/>
              <a:t> docker container log -f webapp</a:t>
            </a:r>
          </a:p>
          <a:p>
            <a:r>
              <a:rPr lang="en-IN" dirty="0"/>
              <a:t> docker container logs webapp</a:t>
            </a:r>
          </a:p>
          <a:p>
            <a:r>
              <a:rPr lang="en-IN" dirty="0"/>
              <a:t> docker container logs -f webapp</a:t>
            </a:r>
          </a:p>
        </p:txBody>
      </p:sp>
    </p:spTree>
    <p:extLst>
      <p:ext uri="{BB962C8B-B14F-4D97-AF65-F5344CB8AC3E}">
        <p14:creationId xmlns:p14="http://schemas.microsoft.com/office/powerpoint/2010/main" val="147873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6D8E-CD15-427D-A4F8-10128C5B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9550"/>
          </a:xfrm>
        </p:spPr>
        <p:txBody>
          <a:bodyPr>
            <a:normAutofit/>
          </a:bodyPr>
          <a:lstStyle/>
          <a:p>
            <a:r>
              <a:rPr lang="en-IN" dirty="0"/>
              <a:t>Which command is used to get the stream logs of the webapp container so that you can view the logs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E790-C1EB-09FE-F6CE-5FA3EC1A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0375"/>
            <a:ext cx="10515600" cy="3176588"/>
          </a:xfrm>
        </p:spPr>
        <p:txBody>
          <a:bodyPr>
            <a:normAutofit/>
          </a:bodyPr>
          <a:lstStyle/>
          <a:p>
            <a:r>
              <a:rPr lang="en-IN" dirty="0"/>
              <a:t> docker container log webapp</a:t>
            </a:r>
          </a:p>
          <a:p>
            <a:r>
              <a:rPr lang="en-IN" dirty="0"/>
              <a:t> docker container log -f webapp</a:t>
            </a:r>
          </a:p>
          <a:p>
            <a:r>
              <a:rPr lang="en-IN" dirty="0"/>
              <a:t> docker container logs webapp</a:t>
            </a:r>
          </a:p>
          <a:p>
            <a:r>
              <a:rPr lang="en-IN" b="1" dirty="0">
                <a:solidFill>
                  <a:srgbClr val="00B0F0"/>
                </a:solidFill>
              </a:rPr>
              <a:t> docker container logs -f webapp</a:t>
            </a:r>
          </a:p>
        </p:txBody>
      </p:sp>
    </p:spTree>
    <p:extLst>
      <p:ext uri="{BB962C8B-B14F-4D97-AF65-F5344CB8AC3E}">
        <p14:creationId xmlns:p14="http://schemas.microsoft.com/office/powerpoint/2010/main" val="255799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3610-A717-36F9-0BF2-03BFC15F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default network driver used when a container is created?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C68D-F954-4366-9FB6-A9B99B71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overlay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bridge</a:t>
            </a:r>
          </a:p>
          <a:p>
            <a:pPr>
              <a:lnSpc>
                <a:spcPct val="150000"/>
              </a:lnSpc>
            </a:pPr>
            <a:r>
              <a:rPr lang="en-US" dirty="0"/>
              <a:t> none</a:t>
            </a:r>
          </a:p>
          <a:p>
            <a:pPr>
              <a:lnSpc>
                <a:spcPct val="150000"/>
              </a:lnSpc>
            </a:pPr>
            <a:r>
              <a:rPr lang="en-US" dirty="0"/>
              <a:t> host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421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6A4-5792-0791-9561-1F1C5147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 a container named webapp with nginx image in detached mode. Select the right answer.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9F48-B96D-7AE0-C621-D32131B5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run --detach --name=webapp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--detach --name=nginx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create -d --name=nginx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create -d nginx</a:t>
            </a:r>
          </a:p>
        </p:txBody>
      </p:sp>
    </p:spTree>
    <p:extLst>
      <p:ext uri="{BB962C8B-B14F-4D97-AF65-F5344CB8AC3E}">
        <p14:creationId xmlns:p14="http://schemas.microsoft.com/office/powerpoint/2010/main" val="54935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6A4-5792-0791-9561-1F1C5147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 a container named webapp with nginx image in detached mode. Select the right answer.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9F48-B96D-7AE0-C621-D32131B5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container run --detach --name=webapp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--detach --name=nginx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create -d --name=nginx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create -d nginx</a:t>
            </a:r>
          </a:p>
        </p:txBody>
      </p:sp>
    </p:spTree>
    <p:extLst>
      <p:ext uri="{BB962C8B-B14F-4D97-AF65-F5344CB8AC3E}">
        <p14:creationId xmlns:p14="http://schemas.microsoft.com/office/powerpoint/2010/main" val="297174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DDE-7F80-5947-3347-3C165FC3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do you list running &amp; stopped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12EE-4A89-FDB8-259F-175C4376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ls -a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 -q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 -q, docker container ls</a:t>
            </a:r>
          </a:p>
        </p:txBody>
      </p:sp>
    </p:spTree>
    <p:extLst>
      <p:ext uri="{BB962C8B-B14F-4D97-AF65-F5344CB8AC3E}">
        <p14:creationId xmlns:p14="http://schemas.microsoft.com/office/powerpoint/2010/main" val="2081576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DDE-7F80-5947-3347-3C165FC3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do you list running &amp; stopped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12EE-4A89-FDB8-259F-175C4376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container ls -a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 -q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ls -q, docker container ls</a:t>
            </a:r>
          </a:p>
        </p:txBody>
      </p:sp>
    </p:spTree>
    <p:extLst>
      <p:ext uri="{BB962C8B-B14F-4D97-AF65-F5344CB8AC3E}">
        <p14:creationId xmlns:p14="http://schemas.microsoft.com/office/powerpoint/2010/main" val="376524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773F-B10C-231B-EB1F-34D5467B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Delete the Container. Select the right answer.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D61A-A38D-A79F-3CD9-847C7985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delete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remove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kill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rm webapp</a:t>
            </a:r>
          </a:p>
        </p:txBody>
      </p:sp>
    </p:spTree>
    <p:extLst>
      <p:ext uri="{BB962C8B-B14F-4D97-AF65-F5344CB8AC3E}">
        <p14:creationId xmlns:p14="http://schemas.microsoft.com/office/powerpoint/2010/main" val="1776871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773F-B10C-231B-EB1F-34D5467B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Delete the Container. Select the right answer.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D61A-A38D-A79F-3CD9-847C7985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delete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remove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kill webapp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container rm webapp</a:t>
            </a:r>
          </a:p>
        </p:txBody>
      </p:sp>
    </p:spTree>
    <p:extLst>
      <p:ext uri="{BB962C8B-B14F-4D97-AF65-F5344CB8AC3E}">
        <p14:creationId xmlns:p14="http://schemas.microsoft.com/office/powerpoint/2010/main" val="2817428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A578-CAD3-15FE-A707-FE6E7861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Stop all running containers on the host. Select the right answer.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A10F-C01C-7730-177E-2468CF65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stop $(docker container ls -a)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rm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stop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stop --all</a:t>
            </a:r>
          </a:p>
        </p:txBody>
      </p:sp>
    </p:spTree>
    <p:extLst>
      <p:ext uri="{BB962C8B-B14F-4D97-AF65-F5344CB8AC3E}">
        <p14:creationId xmlns:p14="http://schemas.microsoft.com/office/powerpoint/2010/main" val="2486437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A578-CAD3-15FE-A707-FE6E7861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Stop all running containers on the host. Select the right answer.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A10F-C01C-7730-177E-2468CF65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stop $(docker container ls -a)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rm $(docker container ls -q)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container stop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stop --all</a:t>
            </a:r>
          </a:p>
        </p:txBody>
      </p:sp>
    </p:spTree>
    <p:extLst>
      <p:ext uri="{BB962C8B-B14F-4D97-AF65-F5344CB8AC3E}">
        <p14:creationId xmlns:p14="http://schemas.microsoft.com/office/powerpoint/2010/main" val="1446721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6F84-8683-0996-7C06-7E84AF7B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37398"/>
          </a:xfrm>
        </p:spPr>
        <p:txBody>
          <a:bodyPr>
            <a:normAutofit/>
          </a:bodyPr>
          <a:lstStyle/>
          <a:p>
            <a:r>
              <a:rPr lang="en-IN" dirty="0"/>
              <a:t>Delete all running and stopped containers on the host.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3F7E-08AC-C80F-D347-5F7E4E41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75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stop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rm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stop $(docker container </a:t>
            </a:r>
            <a:r>
              <a:rPr lang="en-IN" dirty="0" err="1"/>
              <a:t>ps</a:t>
            </a:r>
            <a:r>
              <a:rPr lang="en-IN" dirty="0"/>
              <a:t>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rm -f $(docker container ls -</a:t>
            </a:r>
            <a:r>
              <a:rPr lang="en-IN" dirty="0" err="1"/>
              <a:t>aq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121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6F84-8683-0996-7C06-7E84AF7B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37398"/>
          </a:xfrm>
        </p:spPr>
        <p:txBody>
          <a:bodyPr>
            <a:normAutofit/>
          </a:bodyPr>
          <a:lstStyle/>
          <a:p>
            <a:r>
              <a:rPr lang="en-IN" dirty="0"/>
              <a:t>Delete all running and stopped containers on the host.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3F7E-08AC-C80F-D347-5F7E4E41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75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stop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rm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stop $(docker container </a:t>
            </a:r>
            <a:r>
              <a:rPr lang="en-IN" dirty="0" err="1"/>
              <a:t>ps</a:t>
            </a:r>
            <a:r>
              <a:rPr lang="en-IN" dirty="0"/>
              <a:t> -q)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docker container rm -f $(docker container ls -</a:t>
            </a:r>
            <a:r>
              <a:rPr lang="en-IN" b="1" dirty="0" err="1">
                <a:solidFill>
                  <a:srgbClr val="00B0F0"/>
                </a:solidFill>
              </a:rPr>
              <a:t>aq</a:t>
            </a:r>
            <a:r>
              <a:rPr lang="en-IN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982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F873-5472-200D-1D1F-E06B0967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5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command used to list the running containers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D5EF-9C73-078C-BFA8-40AD2E6B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371"/>
            <a:ext cx="10515600" cy="38135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container ls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start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stop</a:t>
            </a:r>
          </a:p>
          <a:p>
            <a:pPr>
              <a:lnSpc>
                <a:spcPct val="150000"/>
              </a:lnSpc>
            </a:pPr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755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5022-88F8-CF45-7FE1-B46AE872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Run a container with image nginx, name nginx and hostname webapp.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CEE4-2CA1-583C-4F0E-F54FD707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run -d --name webapp --hostname=webapp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-d --name nginx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-d --name nginx --hostname=webapp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-d --name webapp nginx</a:t>
            </a:r>
          </a:p>
        </p:txBody>
      </p:sp>
    </p:spTree>
    <p:extLst>
      <p:ext uri="{BB962C8B-B14F-4D97-AF65-F5344CB8AC3E}">
        <p14:creationId xmlns:p14="http://schemas.microsoft.com/office/powerpoint/2010/main" val="310979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5022-88F8-CF45-7FE1-B46AE872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Run a container with image nginx, name nginx and hostname webapp.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CEE4-2CA1-583C-4F0E-F54FD707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run -d --name webapp --hostname=webapp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-d --name nginx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docker container run -</a:t>
            </a:r>
            <a:r>
              <a:rPr lang="en-IN" b="1">
                <a:solidFill>
                  <a:srgbClr val="0070C0"/>
                </a:solidFill>
              </a:rPr>
              <a:t>d –name=nginx </a:t>
            </a:r>
            <a:r>
              <a:rPr lang="en-IN" b="1" dirty="0">
                <a:solidFill>
                  <a:srgbClr val="0070C0"/>
                </a:solidFill>
              </a:rPr>
              <a:t>--hostname=webapp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-d --name webapp nginx</a:t>
            </a:r>
          </a:p>
        </p:txBody>
      </p:sp>
    </p:spTree>
    <p:extLst>
      <p:ext uri="{BB962C8B-B14F-4D97-AF65-F5344CB8AC3E}">
        <p14:creationId xmlns:p14="http://schemas.microsoft.com/office/powerpoint/2010/main" val="3675858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E230-925E-6944-B4A3-8C8D9E7E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845435"/>
          </a:xfrm>
        </p:spPr>
        <p:txBody>
          <a:bodyPr>
            <a:normAutofit/>
          </a:bodyPr>
          <a:lstStyle/>
          <a:p>
            <a:r>
              <a:rPr lang="en-US" dirty="0"/>
              <a:t>What is the hostname set on the container when the following command is run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container run -d --name webapp httpd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3D35-B893-B2D9-B1CB-56613306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2862897"/>
            <a:ext cx="10515600" cy="4351338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webapp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apache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httpd</a:t>
            </a:r>
          </a:p>
          <a:p>
            <a:pPr>
              <a:lnSpc>
                <a:spcPct val="150000"/>
              </a:lnSpc>
            </a:pPr>
            <a:r>
              <a:rPr lang="en-US" dirty="0"/>
              <a:t> containers unique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545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E230-925E-6944-B4A3-8C8D9E7E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49940"/>
          </a:xfrm>
        </p:spPr>
        <p:txBody>
          <a:bodyPr>
            <a:normAutofit/>
          </a:bodyPr>
          <a:lstStyle/>
          <a:p>
            <a:r>
              <a:rPr lang="en-US" dirty="0"/>
              <a:t>What is the hostname set on the container when the following command is run :</a:t>
            </a:r>
            <a:br>
              <a:rPr lang="en-US" dirty="0"/>
            </a:br>
            <a:r>
              <a:rPr lang="en-US" dirty="0"/>
              <a:t>docker container run -d --name webapp httpd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3D35-B893-B2D9-B1CB-56613306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webapp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apache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httpd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containers unique id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03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29BA-CC5D-9B6E-6762-9980394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default restart policy?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B61B-BB89-0C41-3A9E-7E7AC1B4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unless-stopped</a:t>
            </a:r>
          </a:p>
          <a:p>
            <a:pPr>
              <a:lnSpc>
                <a:spcPct val="150000"/>
              </a:lnSpc>
            </a:pPr>
            <a:r>
              <a:rPr lang="en-US" dirty="0"/>
              <a:t> on-failure</a:t>
            </a:r>
          </a:p>
          <a:p>
            <a:pPr>
              <a:lnSpc>
                <a:spcPct val="150000"/>
              </a:lnSpc>
            </a:pPr>
            <a:r>
              <a:rPr lang="en-US" dirty="0"/>
              <a:t> no</a:t>
            </a:r>
          </a:p>
          <a:p>
            <a:pPr>
              <a:lnSpc>
                <a:spcPct val="150000"/>
              </a:lnSpc>
            </a:pPr>
            <a:r>
              <a:rPr lang="en-US" dirty="0"/>
              <a:t> always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707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29BA-CC5D-9B6E-6762-9980394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default restart policy?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B61B-BB89-0C41-3A9E-7E7AC1B4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unless-stopped</a:t>
            </a:r>
          </a:p>
          <a:p>
            <a:pPr>
              <a:lnSpc>
                <a:spcPct val="150000"/>
              </a:lnSpc>
            </a:pPr>
            <a:r>
              <a:rPr lang="en-US" dirty="0"/>
              <a:t> on-failure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 no</a:t>
            </a:r>
          </a:p>
          <a:p>
            <a:pPr>
              <a:lnSpc>
                <a:spcPct val="150000"/>
              </a:lnSpc>
            </a:pPr>
            <a:r>
              <a:rPr lang="en-US" dirty="0"/>
              <a:t> always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796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9324-99AB-1F51-E692-EE3B286B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policy would restart the containers even after the docker daemon is restarted?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6443-199F-FB65-81DD-80535BD3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unless-stopped</a:t>
            </a:r>
          </a:p>
          <a:p>
            <a:pPr>
              <a:lnSpc>
                <a:spcPct val="150000"/>
              </a:lnSpc>
            </a:pPr>
            <a:r>
              <a:rPr lang="en-US" dirty="0"/>
              <a:t> on-failure</a:t>
            </a:r>
          </a:p>
          <a:p>
            <a:pPr>
              <a:lnSpc>
                <a:spcPct val="150000"/>
              </a:lnSpc>
            </a:pPr>
            <a:r>
              <a:rPr lang="en-US" dirty="0"/>
              <a:t> always</a:t>
            </a:r>
          </a:p>
          <a:p>
            <a:pPr>
              <a:lnSpc>
                <a:spcPct val="150000"/>
              </a:lnSpc>
            </a:pPr>
            <a:r>
              <a:rPr lang="en-US" dirty="0"/>
              <a:t> always, unless-stopped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593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9324-99AB-1F51-E692-EE3B286B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policy would restart the containers even after the docker daemon is restarted?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6443-199F-FB65-81DD-80535BD3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unless-stopped</a:t>
            </a:r>
          </a:p>
          <a:p>
            <a:pPr>
              <a:lnSpc>
                <a:spcPct val="150000"/>
              </a:lnSpc>
            </a:pPr>
            <a:r>
              <a:rPr lang="en-US" dirty="0"/>
              <a:t> on-failure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 always</a:t>
            </a:r>
          </a:p>
          <a:p>
            <a:pPr>
              <a:lnSpc>
                <a:spcPct val="150000"/>
              </a:lnSpc>
            </a:pPr>
            <a:r>
              <a:rPr lang="en-US" dirty="0"/>
              <a:t> always, unless-stopped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536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1806-0BB1-0558-CA54-F16F32EB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command can be used to check the restart policy of webapp container?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903D-71AD-CD11-1612-F7AEF789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container inspect webapp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info webapp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check webapp</a:t>
            </a:r>
          </a:p>
          <a:p>
            <a:pPr>
              <a:lnSpc>
                <a:spcPct val="150000"/>
              </a:lnSpc>
            </a:pPr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324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1806-0BB1-0558-CA54-F16F32EB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command can be used to check the restart policy of webapp container?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903D-71AD-CD11-1612-F7AEF789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 docker container inspect webapp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info webapp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check webapp</a:t>
            </a:r>
          </a:p>
          <a:p>
            <a:pPr>
              <a:lnSpc>
                <a:spcPct val="150000"/>
              </a:lnSpc>
            </a:pPr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56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F873-5472-200D-1D1F-E06B0967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5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command used to list the running containers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D5EF-9C73-078C-BFA8-40AD2E6B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371"/>
            <a:ext cx="10515600" cy="38135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 docker container ls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start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stop</a:t>
            </a:r>
          </a:p>
          <a:p>
            <a:pPr>
              <a:lnSpc>
                <a:spcPct val="150000"/>
              </a:lnSpc>
            </a:pPr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951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86D4-0CAA-0C6F-9293-9C74F594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command should be used to update all the running containers with unless-stopped policy?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DD45-646B-BB26-0FE0-88735ECA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1825625"/>
            <a:ext cx="10734822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 docker container upgrade --restart unless-stopped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update --restart unless-stopped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upgrade --restart unless-stopped $(docker container ls -</a:t>
            </a:r>
            <a:r>
              <a:rPr lang="en-IN" dirty="0" err="1"/>
              <a:t>aq</a:t>
            </a:r>
            <a:r>
              <a:rPr lang="en-IN" dirty="0"/>
              <a:t>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update --restart unless-stopped $(docker container ls -</a:t>
            </a:r>
            <a:r>
              <a:rPr lang="en-IN" dirty="0" err="1"/>
              <a:t>aq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7374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86D4-0CAA-0C6F-9293-9C74F594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command should be used to update all the running containers with unless-stopped policy?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DD45-646B-BB26-0FE0-88735ECA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1825625"/>
            <a:ext cx="10734822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 docker container upgrade --restart unless-stopped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docker container update --restart unless-stopped $(docker container ls -q)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upgrade --restart unless-stopped $(docker container ls -</a:t>
            </a:r>
            <a:r>
              <a:rPr lang="en-IN" dirty="0" err="1"/>
              <a:t>aq</a:t>
            </a:r>
            <a:r>
              <a:rPr lang="en-IN" dirty="0"/>
              <a:t>)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update --restart unless-stopped $(docker container ls -</a:t>
            </a:r>
            <a:r>
              <a:rPr lang="en-IN" dirty="0" err="1"/>
              <a:t>aq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149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D468-D236-E335-88C6-F3FC3375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9090"/>
          </a:xfrm>
        </p:spPr>
        <p:txBody>
          <a:bodyPr>
            <a:normAutofit/>
          </a:bodyPr>
          <a:lstStyle/>
          <a:p>
            <a:r>
              <a:rPr lang="en-IN" dirty="0"/>
              <a:t>Which of the below commands may be used to copy a file /</a:t>
            </a:r>
            <a:r>
              <a:rPr lang="en-IN" dirty="0" err="1"/>
              <a:t>web.conf</a:t>
            </a:r>
            <a:r>
              <a:rPr lang="en-IN" dirty="0"/>
              <a:t> from a container named webapp with id 89683681 to the /</a:t>
            </a:r>
            <a:r>
              <a:rPr lang="en-IN" dirty="0" err="1"/>
              <a:t>tmp</a:t>
            </a:r>
            <a:r>
              <a:rPr lang="en-IN" dirty="0"/>
              <a:t> directory on the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F49A-221B-73F9-589A-A7C5D615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3137105"/>
            <a:ext cx="10515600" cy="36307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cp /</a:t>
            </a:r>
            <a:r>
              <a:rPr lang="en-IN" dirty="0" err="1"/>
              <a:t>tmp</a:t>
            </a:r>
            <a:r>
              <a:rPr lang="en-IN" dirty="0"/>
              <a:t>/</a:t>
            </a:r>
            <a:r>
              <a:rPr lang="en-IN" dirty="0" err="1"/>
              <a:t>web.conf</a:t>
            </a:r>
            <a:r>
              <a:rPr lang="en-IN" dirty="0"/>
              <a:t> webapp:/etc/</a:t>
            </a:r>
            <a:r>
              <a:rPr lang="en-IN" dirty="0" err="1"/>
              <a:t>web.conf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 container cp webapp:/</a:t>
            </a:r>
            <a:r>
              <a:rPr lang="en-IN" dirty="0" err="1"/>
              <a:t>web.conf</a:t>
            </a:r>
            <a:r>
              <a:rPr lang="en-IN" dirty="0"/>
              <a:t> /webapp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cp 89683681:/</a:t>
            </a:r>
            <a:r>
              <a:rPr lang="en-IN" dirty="0" err="1"/>
              <a:t>web.conf</a:t>
            </a:r>
            <a:r>
              <a:rPr lang="en-IN" dirty="0"/>
              <a:t> /</a:t>
            </a:r>
            <a:r>
              <a:rPr lang="en-IN" dirty="0" err="1"/>
              <a:t>tmp</a:t>
            </a:r>
            <a:r>
              <a:rPr lang="en-IN" dirty="0"/>
              <a:t>/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cp webapp:/</a:t>
            </a:r>
            <a:r>
              <a:rPr lang="en-IN" dirty="0" err="1"/>
              <a:t>web.conf</a:t>
            </a:r>
            <a:r>
              <a:rPr lang="en-IN" dirty="0"/>
              <a:t> /</a:t>
            </a:r>
            <a:r>
              <a:rPr lang="en-IN" dirty="0" err="1"/>
              <a:t>tmp</a:t>
            </a:r>
            <a:r>
              <a:rPr lang="en-I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01194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D468-D236-E335-88C6-F3FC3375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9090"/>
          </a:xfrm>
        </p:spPr>
        <p:txBody>
          <a:bodyPr>
            <a:normAutofit/>
          </a:bodyPr>
          <a:lstStyle/>
          <a:p>
            <a:r>
              <a:rPr lang="en-IN" dirty="0"/>
              <a:t>Which of the below commands may be used to copy a file /</a:t>
            </a:r>
            <a:r>
              <a:rPr lang="en-IN" dirty="0" err="1"/>
              <a:t>web.conf</a:t>
            </a:r>
            <a:r>
              <a:rPr lang="en-IN" dirty="0"/>
              <a:t> from a container named webapp with id 89683681 to the /</a:t>
            </a:r>
            <a:r>
              <a:rPr lang="en-IN" dirty="0" err="1"/>
              <a:t>tmp</a:t>
            </a:r>
            <a:r>
              <a:rPr lang="en-IN" dirty="0"/>
              <a:t> directory on the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F49A-221B-73F9-589A-A7C5D615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3137105"/>
            <a:ext cx="10515600" cy="36307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cp /</a:t>
            </a:r>
            <a:r>
              <a:rPr lang="en-IN" dirty="0" err="1"/>
              <a:t>tmp</a:t>
            </a:r>
            <a:r>
              <a:rPr lang="en-IN" dirty="0"/>
              <a:t>/</a:t>
            </a:r>
            <a:r>
              <a:rPr lang="en-IN" dirty="0" err="1"/>
              <a:t>web.conf</a:t>
            </a:r>
            <a:r>
              <a:rPr lang="en-IN" dirty="0"/>
              <a:t> webapp:/etc/</a:t>
            </a:r>
            <a:r>
              <a:rPr lang="en-IN" dirty="0" err="1"/>
              <a:t>web.conf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 container cp webapp:/</a:t>
            </a:r>
            <a:r>
              <a:rPr lang="en-IN" dirty="0" err="1"/>
              <a:t>web.conf</a:t>
            </a:r>
            <a:r>
              <a:rPr lang="en-IN" dirty="0"/>
              <a:t> /webapp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 docker container cp 89683681:/</a:t>
            </a:r>
            <a:r>
              <a:rPr lang="en-IN" b="1" dirty="0" err="1">
                <a:solidFill>
                  <a:srgbClr val="0070C0"/>
                </a:solidFill>
              </a:rPr>
              <a:t>web.conf</a:t>
            </a:r>
            <a:r>
              <a:rPr lang="en-IN" b="1" dirty="0">
                <a:solidFill>
                  <a:srgbClr val="0070C0"/>
                </a:solidFill>
              </a:rPr>
              <a:t> /</a:t>
            </a:r>
            <a:r>
              <a:rPr lang="en-IN" b="1" dirty="0" err="1">
                <a:solidFill>
                  <a:srgbClr val="0070C0"/>
                </a:solidFill>
              </a:rPr>
              <a:t>tmp</a:t>
            </a:r>
            <a:r>
              <a:rPr lang="en-IN" b="1" dirty="0">
                <a:solidFill>
                  <a:srgbClr val="0070C0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 docker container cp webapp:/</a:t>
            </a:r>
            <a:r>
              <a:rPr lang="en-IN" b="1" dirty="0" err="1">
                <a:solidFill>
                  <a:srgbClr val="0070C0"/>
                </a:solidFill>
              </a:rPr>
              <a:t>web.conf</a:t>
            </a:r>
            <a:r>
              <a:rPr lang="en-IN" b="1" dirty="0">
                <a:solidFill>
                  <a:srgbClr val="0070C0"/>
                </a:solidFill>
              </a:rPr>
              <a:t> /</a:t>
            </a:r>
            <a:r>
              <a:rPr lang="en-IN" b="1" dirty="0" err="1">
                <a:solidFill>
                  <a:srgbClr val="0070C0"/>
                </a:solidFill>
              </a:rPr>
              <a:t>tmp</a:t>
            </a:r>
            <a:r>
              <a:rPr lang="en-IN" b="1" dirty="0">
                <a:solidFill>
                  <a:srgbClr val="0070C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70860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8505-4CA7-D638-A10F-0CD91227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Copy the /etc/nginx directory from the webapp container to the docker host under /</a:t>
            </a:r>
            <a:r>
              <a:rPr lang="en-IN" dirty="0" err="1"/>
              <a:t>tmp</a:t>
            </a:r>
            <a:r>
              <a:rPr lang="en-IN" dirty="0"/>
              <a:t>/.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E0D9-5BCC-8E4E-9C64-6E25908C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copy webapp:/etc/nginx /</a:t>
            </a:r>
            <a:r>
              <a:rPr lang="en-IN" dirty="0" err="1"/>
              <a:t>tmp</a:t>
            </a:r>
            <a:r>
              <a:rPr lang="en-IN" dirty="0"/>
              <a:t>/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cp webapp:/etc/nginx /</a:t>
            </a:r>
            <a:r>
              <a:rPr lang="en-IN" dirty="0" err="1"/>
              <a:t>tmp</a:t>
            </a:r>
            <a:r>
              <a:rPr lang="en-IN" dirty="0"/>
              <a:t>/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copy /</a:t>
            </a:r>
            <a:r>
              <a:rPr lang="en-IN" dirty="0" err="1"/>
              <a:t>tmp</a:t>
            </a:r>
            <a:r>
              <a:rPr lang="en-IN" dirty="0"/>
              <a:t>/ webapp:/etc/nginx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cp /</a:t>
            </a:r>
            <a:r>
              <a:rPr lang="en-IN" dirty="0" err="1"/>
              <a:t>tmp</a:t>
            </a:r>
            <a:r>
              <a:rPr lang="en-IN" dirty="0"/>
              <a:t>/ webapp:/etc/nginx</a:t>
            </a:r>
          </a:p>
        </p:txBody>
      </p:sp>
    </p:spTree>
    <p:extLst>
      <p:ext uri="{BB962C8B-B14F-4D97-AF65-F5344CB8AC3E}">
        <p14:creationId xmlns:p14="http://schemas.microsoft.com/office/powerpoint/2010/main" val="3444452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8505-4CA7-D638-A10F-0CD91227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Copy the /etc/nginx directory from the webapp container to the docker host under /</a:t>
            </a:r>
            <a:r>
              <a:rPr lang="en-IN" dirty="0" err="1"/>
              <a:t>tmp</a:t>
            </a:r>
            <a:r>
              <a:rPr lang="en-IN" dirty="0"/>
              <a:t>/.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E0D9-5BCC-8E4E-9C64-6E25908C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copy webapp:/etc/nginx /</a:t>
            </a:r>
            <a:r>
              <a:rPr lang="en-IN" dirty="0" err="1"/>
              <a:t>tmp</a:t>
            </a:r>
            <a:r>
              <a:rPr lang="en-IN" dirty="0"/>
              <a:t>/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docker container cp webapp:/etc/nginx /</a:t>
            </a:r>
            <a:r>
              <a:rPr lang="en-IN" b="1" dirty="0" err="1">
                <a:solidFill>
                  <a:srgbClr val="0070C0"/>
                </a:solidFill>
              </a:rPr>
              <a:t>tmp</a:t>
            </a:r>
            <a:r>
              <a:rPr lang="en-IN" b="1" dirty="0">
                <a:solidFill>
                  <a:srgbClr val="0070C0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copy /</a:t>
            </a:r>
            <a:r>
              <a:rPr lang="en-IN" dirty="0" err="1"/>
              <a:t>tmp</a:t>
            </a:r>
            <a:r>
              <a:rPr lang="en-IN" dirty="0"/>
              <a:t>/ webapp:/etc/nginx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cp /</a:t>
            </a:r>
            <a:r>
              <a:rPr lang="en-IN" dirty="0" err="1"/>
              <a:t>tmp</a:t>
            </a:r>
            <a:r>
              <a:rPr lang="en-IN" dirty="0"/>
              <a:t>/ webapp:/etc/nginx</a:t>
            </a:r>
          </a:p>
        </p:txBody>
      </p:sp>
    </p:spTree>
    <p:extLst>
      <p:ext uri="{BB962C8B-B14F-4D97-AF65-F5344CB8AC3E}">
        <p14:creationId xmlns:p14="http://schemas.microsoft.com/office/powerpoint/2010/main" val="754776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43B8-DE86-82EB-0D76-27E8F6F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TCP port 80 in the container to port 8080 on the Docker host for connections to host IP 192.168.1.10 . Select the all right answers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7FFC-53F8-22B4-3D21-B8226EDC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019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-p 192.168.1.10:8080:80</a:t>
            </a:r>
          </a:p>
          <a:p>
            <a:pPr>
              <a:lnSpc>
                <a:spcPct val="150000"/>
              </a:lnSpc>
            </a:pPr>
            <a:r>
              <a:rPr lang="en-US" dirty="0"/>
              <a:t> -p 192.168.1.10:80:8080</a:t>
            </a:r>
          </a:p>
          <a:p>
            <a:pPr>
              <a:lnSpc>
                <a:spcPct val="150000"/>
              </a:lnSpc>
            </a:pPr>
            <a:r>
              <a:rPr lang="en-US" dirty="0"/>
              <a:t> -p 192.168.1.10:8080:80/</a:t>
            </a:r>
            <a:r>
              <a:rPr lang="en-US" dirty="0" err="1"/>
              <a:t>tcp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-p 192.168.1.10:8080:8080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857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43B8-DE86-82EB-0D76-27E8F6F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TCP port 80 in the container to port 8080 on the Docker host for connections to host IP 192.168.1.10 . Select the all right answers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7FFC-53F8-22B4-3D21-B8226EDC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019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 -p 192.168.1.10:8080:80</a:t>
            </a:r>
          </a:p>
          <a:p>
            <a:pPr>
              <a:lnSpc>
                <a:spcPct val="150000"/>
              </a:lnSpc>
            </a:pPr>
            <a:r>
              <a:rPr lang="en-US" dirty="0"/>
              <a:t> -p 192.168.1.10:80:8080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 -p 192.168.1.10:8080:80/</a:t>
            </a:r>
            <a:r>
              <a:rPr lang="en-US" b="1" dirty="0" err="1">
                <a:solidFill>
                  <a:srgbClr val="0070C0"/>
                </a:solidFill>
              </a:rPr>
              <a:t>tcp</a:t>
            </a: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-p 192.168.1.10:8080:8080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24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838B-5B08-E8DF-47EA-4F6714F6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2487"/>
          </a:xfrm>
        </p:spPr>
        <p:txBody>
          <a:bodyPr>
            <a:normAutofit fontScale="90000"/>
          </a:bodyPr>
          <a:lstStyle/>
          <a:p>
            <a:r>
              <a:rPr lang="en-IN" dirty="0"/>
              <a:t>Which of the below commands is to create a container with nginx image and name is web-server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1CC7-B78A-97B8-B5CD-AFFFE951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07"/>
            <a:ext cx="10515600" cy="3785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create nginx --name web-server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--name nginx web-server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create --name web-server nginx</a:t>
            </a:r>
          </a:p>
        </p:txBody>
      </p:sp>
    </p:spTree>
    <p:extLst>
      <p:ext uri="{BB962C8B-B14F-4D97-AF65-F5344CB8AC3E}">
        <p14:creationId xmlns:p14="http://schemas.microsoft.com/office/powerpoint/2010/main" val="271796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838B-5B08-E8DF-47EA-4F6714F6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2487"/>
          </a:xfrm>
        </p:spPr>
        <p:txBody>
          <a:bodyPr>
            <a:normAutofit fontScale="90000"/>
          </a:bodyPr>
          <a:lstStyle/>
          <a:p>
            <a:r>
              <a:rPr lang="en-IN" dirty="0"/>
              <a:t>Which of the below commands is to create a container with nginx image and name is web-server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1CC7-B78A-97B8-B5CD-AFFFE951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07"/>
            <a:ext cx="10515600" cy="3785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create nginx --name web-server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--name nginx web-server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run nginx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docker container create --name web-server nginx</a:t>
            </a:r>
          </a:p>
        </p:txBody>
      </p:sp>
    </p:spTree>
    <p:extLst>
      <p:ext uri="{BB962C8B-B14F-4D97-AF65-F5344CB8AC3E}">
        <p14:creationId xmlns:p14="http://schemas.microsoft.com/office/powerpoint/2010/main" val="94880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9E6-09A3-5759-6CA9-C9450A37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list all running and stopped containers and their status?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1F5C-AD03-7994-A02E-C46DCC98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container ls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ls -a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ls -</a:t>
            </a:r>
            <a:r>
              <a:rPr lang="en-US" dirty="0" err="1"/>
              <a:t>aq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docker container ls -q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38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9E6-09A3-5759-6CA9-C9450A37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list all running and stopped containers and their status?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1F5C-AD03-7994-A02E-C46DCC98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container ls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 docker container ls -a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ls -</a:t>
            </a:r>
            <a:r>
              <a:rPr lang="en-US" dirty="0" err="1"/>
              <a:t>aq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docker container ls -q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76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2349</Words>
  <Application>Microsoft Office PowerPoint</Application>
  <PresentationFormat>Widescreen</PresentationFormat>
  <Paragraphs>282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PowerPoint Presentation</vt:lpstr>
      <vt:lpstr>What is the default network driver used when a container is created?</vt:lpstr>
      <vt:lpstr>What is the default network driver used when a container is created?</vt:lpstr>
      <vt:lpstr>What is the command used to list the running containers </vt:lpstr>
      <vt:lpstr>What is the command used to list the running containers </vt:lpstr>
      <vt:lpstr>Which of the below commands is to create a container with nginx image and name is web-server </vt:lpstr>
      <vt:lpstr>Which of the below commands is to create a container with nginx image and name is web-server </vt:lpstr>
      <vt:lpstr>How to list all running and stopped containers and their status? </vt:lpstr>
      <vt:lpstr>How to list all running and stopped containers and their status? </vt:lpstr>
      <vt:lpstr>How to start a stopped Container? </vt:lpstr>
      <vt:lpstr>How to start a stopped Container? </vt:lpstr>
      <vt:lpstr>How do display IDs of running containers? </vt:lpstr>
      <vt:lpstr>How do display IDs of running containers? </vt:lpstr>
      <vt:lpstr>What is the command to change the container name “httpd” to “webapp”? </vt:lpstr>
      <vt:lpstr>What is the command to change the container name “httpd” to “webapp”? </vt:lpstr>
      <vt:lpstr>What is the command to run a “nginx” container in a detached mode with name “webapp”? </vt:lpstr>
      <vt:lpstr>What is the command to run a “nginx” container in a detached mode with name “webapp”? </vt:lpstr>
      <vt:lpstr>Delete the stopped container named “webapp”.</vt:lpstr>
      <vt:lpstr>Delete the stopped container named “webapp”.</vt:lpstr>
      <vt:lpstr>You have a running container and want to execute a command inside it. Which command can be used?</vt:lpstr>
      <vt:lpstr>You have a running container and want to execute a command inside it. Which command can be used?</vt:lpstr>
      <vt:lpstr>We have deployed some containers. What command is used to get the container with the highest memory? </vt:lpstr>
      <vt:lpstr>We have deployed some containers. What command is used to get the container with the highest memory? </vt:lpstr>
      <vt:lpstr>How to display the running processes inside the container? </vt:lpstr>
      <vt:lpstr>How to display the running processes inside the container? </vt:lpstr>
      <vt:lpstr>We deployed a container called webapp. Inspect this container to get the restart policy.</vt:lpstr>
      <vt:lpstr>We deployed a container called webapp. Inspect this container to get the restart policy.</vt:lpstr>
      <vt:lpstr>Which command is used to get the stream logs of the webapp container so that you can view the logs live?</vt:lpstr>
      <vt:lpstr>Which command is used to get the stream logs of the webapp container so that you can view the logs live?</vt:lpstr>
      <vt:lpstr>Run a container named webapp with nginx image in detached mode. Select the right answer.</vt:lpstr>
      <vt:lpstr>Run a container named webapp with nginx image in detached mode. Select the right answer.</vt:lpstr>
      <vt:lpstr>How do you list running &amp; stopped containers?</vt:lpstr>
      <vt:lpstr>How do you list running &amp; stopped containers?</vt:lpstr>
      <vt:lpstr>Delete the Container. Select the right answer.</vt:lpstr>
      <vt:lpstr>Delete the Container. Select the right answer.</vt:lpstr>
      <vt:lpstr>Stop all running containers on the host. Select the right answer.</vt:lpstr>
      <vt:lpstr>Stop all running containers on the host. Select the right answer.</vt:lpstr>
      <vt:lpstr>Delete all running and stopped containers on the host.</vt:lpstr>
      <vt:lpstr>Delete all running and stopped containers on the host.</vt:lpstr>
      <vt:lpstr>Run a container with image nginx, name nginx and hostname webapp.</vt:lpstr>
      <vt:lpstr>Run a container with image nginx, name nginx and hostname webapp.</vt:lpstr>
      <vt:lpstr>What is the hostname set on the container when the following command is run :  docker container run -d --name webapp httpd</vt:lpstr>
      <vt:lpstr>What is the hostname set on the container when the following command is run : docker container run -d --name webapp httpd</vt:lpstr>
      <vt:lpstr>What is the default restart policy?</vt:lpstr>
      <vt:lpstr>What is the default restart policy?</vt:lpstr>
      <vt:lpstr>Which policy would restart the containers even after the docker daemon is restarted?</vt:lpstr>
      <vt:lpstr>Which policy would restart the containers even after the docker daemon is restarted?</vt:lpstr>
      <vt:lpstr>Which command can be used to check the restart policy of webapp container?</vt:lpstr>
      <vt:lpstr>Which command can be used to check the restart policy of webapp container?</vt:lpstr>
      <vt:lpstr>Which command should be used to update all the running containers with unless-stopped policy?</vt:lpstr>
      <vt:lpstr>Which command should be used to update all the running containers with unless-stopped policy?</vt:lpstr>
      <vt:lpstr>Which of the below commands may be used to copy a file /web.conf from a container named webapp with id 89683681 to the /tmp directory on the host?</vt:lpstr>
      <vt:lpstr>Which of the below commands may be used to copy a file /web.conf from a container named webapp with id 89683681 to the /tmp directory on the host?</vt:lpstr>
      <vt:lpstr>Copy the /etc/nginx directory from the webapp container to the docker host under /tmp/.</vt:lpstr>
      <vt:lpstr>Copy the /etc/nginx directory from the webapp container to the docker host under /tmp/.</vt:lpstr>
      <vt:lpstr>Map TCP port 80 in the container to port 8080 on the Docker host for connections to host IP 192.168.1.10 . Select the all right answers</vt:lpstr>
      <vt:lpstr>Map TCP port 80 in the container to port 8080 on the Docker host for connections to host IP 192.168.1.10 . Select the all right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25</cp:revision>
  <dcterms:created xsi:type="dcterms:W3CDTF">2022-11-14T17:24:20Z</dcterms:created>
  <dcterms:modified xsi:type="dcterms:W3CDTF">2023-01-11T03:17:18Z</dcterms:modified>
</cp:coreProperties>
</file>