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7315-8553-771E-1FC7-12B4DC1F1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C92B5-C40A-98B0-9A15-8B4D13D48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A89B-6DAD-FF88-BF8C-E61BAED3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635C-9459-05C2-F40B-E7AC5ABF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C420-8FCA-5E44-72EF-75557283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D09E-E274-4FBB-D863-F008B001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631A8-CDD2-3458-749B-3DE78D5A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37FA-B581-4C22-A4F2-298DCDA0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5BC35-BA7B-DD72-674A-CF158A70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6852-AE4A-B8B1-D3BD-B363ABC6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061A2-0BCA-55A2-D26C-605D8E372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23A0D-78C5-9632-7808-CBD26804F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2AB52-5463-E88A-DEF7-161DADFC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F564-828C-CBA4-6D38-53750CBE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B247-8A5C-7E9F-CAE7-1942E34E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EB77-C564-0D9E-74A7-AD8DE760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9D11-4AAF-231E-47DE-21AB4449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759-4F2D-DA42-5696-B73F366F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35C3-E31D-B0E1-7BD1-9EF16C29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B802-BC7C-213D-CAD9-671FA1FA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9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88F0-9F45-796E-3EF2-F281EEC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27C5-3A71-DBA4-4011-4874D33A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0409-8D3D-E64F-2383-44E300FE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155A-0BA7-6029-A1F4-CE2FBC29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3533-4B22-075D-6C2D-60847F3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6E63-0DFC-D78B-8DBA-AE31DC01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C0D5-ECBE-B07F-0650-CBC9FCBE2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01A2-7101-749C-C10D-81C56A0C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085F7-546E-D9BB-08CC-A965FD8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425A-E28A-0658-32DA-0B902A57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EC07-AEBB-764C-3B1D-19F98E3B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761-0C63-27CB-2916-6AF915B2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616A-5B43-CFD7-B852-F29392F7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E49E-C333-0487-E235-DF98CF1D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CF6A0-187E-DF9E-CA3E-ABACB1C1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62382-13BF-6CC9-AECD-2D8808E53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113B7-A556-FBE0-0AC0-5B93D3C6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698EF-2A1E-4110-4FB0-5602C94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519B0-4E5B-36AD-BF61-E61BABE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64E8-ADC1-4269-6EB2-C4F42F5F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2FB7C-60C8-530C-708A-69BB09A0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54893-1F01-BCEE-B0FF-49637C45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18EFB-40F5-C64F-C25B-7A23273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48EE6-3529-E675-A64A-2D842A85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D097-BF07-873E-BBB6-78EBA21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5FF28-FEDA-D1D5-16DD-322440EB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A1EC-DB07-51E4-DA7A-8E2C2684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464E-19C9-45AA-E8A6-97F37830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EEB5-1ECC-6F25-69D9-C9C2706F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AB18-4020-56EC-B908-676B5858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81B8-5C08-0F6F-8E2D-9BD0CF5F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A29E-38C8-16F7-85D6-E3346015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4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B689-FE12-8EEA-C618-3E96D9D9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8E98D-AB84-F074-E90C-43BCDE996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5C78-4095-5186-0405-58C9B227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8F248-68AC-D9AF-3FC1-C4AA7D7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EEEA-0E85-C664-EAC2-9C907F54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80208-917F-867D-8D1C-DC3F79F8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5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3097B-3467-D12D-B3EB-3A2D8ACE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73FF-7CAE-7E87-5CB8-B8B9BDD0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DBD0-63C3-7D85-9A3E-07D5F1264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64DC-BA04-4740-A838-D7A8A2246FF8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4E35-86F3-CCC0-2CC2-8B8EA560D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2A21-E9B5-DA93-677C-25053976E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3A5A-87AC-4209-9F85-0C1103483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account/my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9597-93E3-318C-FC7C-8E8AEEA82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Image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FFF35-C7A3-C1EA-C081-A051F3721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9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8B2-1F27-5793-66D2-237D0FEA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image inspect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FE19-7990-7172-B759-27F4C0A4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image inspect httpd</a:t>
            </a:r>
          </a:p>
          <a:p>
            <a:endParaRPr lang="en-IN" dirty="0"/>
          </a:p>
          <a:p>
            <a:r>
              <a:rPr lang="en-IN" dirty="0"/>
              <a:t>Image inspect - with format</a:t>
            </a:r>
          </a:p>
          <a:p>
            <a:pPr lvl="1"/>
            <a:r>
              <a:rPr lang="en-IN" dirty="0"/>
              <a:t>docker image inspect httpd -f '{{.</a:t>
            </a:r>
            <a:r>
              <a:rPr lang="en-IN" dirty="0" err="1"/>
              <a:t>Os</a:t>
            </a:r>
            <a:r>
              <a:rPr lang="en-IN" dirty="0"/>
              <a:t>}}'</a:t>
            </a:r>
          </a:p>
        </p:txBody>
      </p:sp>
    </p:spTree>
    <p:extLst>
      <p:ext uri="{BB962C8B-B14F-4D97-AF65-F5344CB8AC3E}">
        <p14:creationId xmlns:p14="http://schemas.microsoft.com/office/powerpoint/2010/main" val="333256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809-22AB-7485-7D76-4C7592EB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save, load</a:t>
            </a:r>
            <a:r>
              <a:rPr lang="en-IN"/>
              <a:t>, import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4EE3-7B82-9059-4DF0-CF6C1B2C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save to a output file</a:t>
            </a:r>
          </a:p>
          <a:p>
            <a:pPr lvl="1"/>
            <a:r>
              <a:rPr lang="en-IN" dirty="0"/>
              <a:t>docker image save </a:t>
            </a:r>
            <a:r>
              <a:rPr lang="en-IN" dirty="0" err="1"/>
              <a:t>nginx:latest</a:t>
            </a:r>
            <a:r>
              <a:rPr lang="en-IN" dirty="0"/>
              <a:t> -o nginx.tar</a:t>
            </a:r>
          </a:p>
          <a:p>
            <a:r>
              <a:rPr lang="en-IN" dirty="0"/>
              <a:t>Image load from a input file</a:t>
            </a:r>
          </a:p>
          <a:p>
            <a:pPr lvl="1"/>
            <a:r>
              <a:rPr lang="en-IN" dirty="0"/>
              <a:t>docker image load -</a:t>
            </a:r>
            <a:r>
              <a:rPr lang="en-IN" dirty="0" err="1"/>
              <a:t>i</a:t>
            </a:r>
            <a:r>
              <a:rPr lang="en-IN" dirty="0"/>
              <a:t> alpine.tar</a:t>
            </a:r>
          </a:p>
          <a:p>
            <a:r>
              <a:rPr 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Import the contents from a </a:t>
            </a:r>
            <a:r>
              <a:rPr lang="en-US" b="0" i="0" dirty="0" err="1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tarball</a:t>
            </a:r>
            <a:r>
              <a:rPr 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 to create a filesystem image</a:t>
            </a:r>
            <a:endParaRPr lang="en-IN" b="0" i="0" dirty="0">
              <a:solidFill>
                <a:srgbClr val="0F161E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image import mycontainer.tar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myimage:latest</a:t>
            </a:r>
            <a:endParaRPr lang="en-IN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Export</a:t>
            </a:r>
          </a:p>
          <a:p>
            <a:pPr lvl="1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docker export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container_id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&gt; myimage.tar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927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9A4C-59A7-C049-4055-1E526857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docker 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4C67-8E88-29C2-48C2-E20AECE9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Create a new image from a container’s changes</a:t>
            </a:r>
          </a:p>
          <a:p>
            <a:r>
              <a:rPr lang="en-US" dirty="0">
                <a:solidFill>
                  <a:srgbClr val="0F161E"/>
                </a:solidFill>
                <a:latin typeface="Open Sans" panose="020B0606030504020204" pitchFamily="34" charset="0"/>
              </a:rPr>
              <a:t>Run a container</a:t>
            </a:r>
          </a:p>
          <a:p>
            <a:pPr lvl="1"/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run –d --name httpd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httpd</a:t>
            </a:r>
            <a:endParaRPr lang="en-US" sz="1800" b="0" i="0" u="none" strike="noStrike" baseline="0" dirty="0">
              <a:solidFill>
                <a:srgbClr val="0F161E"/>
              </a:solidFill>
              <a:latin typeface="Open Sans" panose="020B0606030504020204" pitchFamily="34" charset="0"/>
            </a:endParaRPr>
          </a:p>
          <a:p>
            <a:r>
              <a:rPr lang="en-IN" sz="2200" dirty="0">
                <a:solidFill>
                  <a:srgbClr val="0F161E"/>
                </a:solidFill>
                <a:latin typeface="Open Sans" panose="020B0606030504020204" pitchFamily="34" charset="0"/>
              </a:rPr>
              <a:t>Make some changes in container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exec -it httpd /bin/bash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Create new image using commit</a:t>
            </a:r>
            <a:endParaRPr lang="en-IN" sz="2200" b="0" i="0" u="none" strike="noStrike" baseline="0" dirty="0">
              <a:solidFill>
                <a:srgbClr val="0F161E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container commit –a “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CustomImage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” httpd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httpd</a:t>
            </a:r>
            <a:endParaRPr lang="en-US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 the image</a:t>
            </a:r>
          </a:p>
          <a:p>
            <a:pPr lvl="1"/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image ls</a:t>
            </a:r>
            <a:endParaRPr lang="en-US" sz="1800" dirty="0">
              <a:solidFill>
                <a:srgbClr val="0F161E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2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E05E-5101-58A5-35E3-97667FE6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8630-5179-67DD-A0BC-5228D76A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Docker build context is the collection of files and directories that will be accessible to the Docker engine when we run docker build</a:t>
            </a:r>
          </a:p>
          <a:p>
            <a:r>
              <a:rPr lang="en-IN" dirty="0"/>
              <a:t>docker build </a:t>
            </a:r>
            <a:r>
              <a:rPr lang="en-IN" b="1" dirty="0"/>
              <a:t>.</a:t>
            </a:r>
            <a:r>
              <a:rPr lang="en-IN" dirty="0"/>
              <a:t> -t my-app</a:t>
            </a:r>
          </a:p>
          <a:p>
            <a:pPr lvl="1"/>
            <a:r>
              <a:rPr lang="en-IN" dirty="0"/>
              <a:t>Build the image with all files with </a:t>
            </a:r>
            <a:r>
              <a:rPr lang="en-IN" b="1" dirty="0"/>
              <a:t>tag my-app</a:t>
            </a:r>
          </a:p>
          <a:p>
            <a:r>
              <a:rPr lang="en-IN" dirty="0"/>
              <a:t>docker build </a:t>
            </a:r>
            <a:r>
              <a:rPr lang="en-IN" dirty="0">
                <a:hlinkClick r:id="rId2"/>
              </a:rPr>
              <a:t>https://github.com/myaccount/myapp</a:t>
            </a:r>
            <a:endParaRPr lang="en-IN" dirty="0"/>
          </a:p>
          <a:p>
            <a:pPr lvl="1"/>
            <a:r>
              <a:rPr lang="en-IN" dirty="0"/>
              <a:t>Clone the repo and build the docker image from the repo</a:t>
            </a:r>
          </a:p>
          <a:p>
            <a:pPr lvl="1"/>
            <a:r>
              <a:rPr lang="en-IN" dirty="0"/>
              <a:t>docker build </a:t>
            </a:r>
            <a:r>
              <a:rPr lang="en-IN" dirty="0">
                <a:hlinkClick r:id="rId2"/>
              </a:rPr>
              <a:t>–</a:t>
            </a:r>
            <a:r>
              <a:rPr lang="en-IN" dirty="0"/>
              <a:t>f </a:t>
            </a:r>
            <a:r>
              <a:rPr lang="en-IN" dirty="0" err="1"/>
              <a:t>Dockerfile_dev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https://github.com/myaccount/myapp</a:t>
            </a:r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dockerignore</a:t>
            </a:r>
            <a:endParaRPr lang="en-IN" dirty="0"/>
          </a:p>
          <a:p>
            <a:pPr lvl="1"/>
            <a:r>
              <a:rPr lang="en-IN" dirty="0"/>
              <a:t>Ignore the folders you want to not present in the build image</a:t>
            </a:r>
          </a:p>
          <a:p>
            <a:pPr lvl="1"/>
            <a:r>
              <a:rPr lang="en-IN" dirty="0"/>
              <a:t>Ex: </a:t>
            </a:r>
            <a:r>
              <a:rPr lang="en-IN" dirty="0" err="1"/>
              <a:t>tmp</a:t>
            </a:r>
            <a:r>
              <a:rPr lang="en-IN" dirty="0"/>
              <a:t>, logs etc</a:t>
            </a:r>
          </a:p>
        </p:txBody>
      </p:sp>
    </p:spTree>
    <p:extLst>
      <p:ext uri="{BB962C8B-B14F-4D97-AF65-F5344CB8AC3E}">
        <p14:creationId xmlns:p14="http://schemas.microsoft.com/office/powerpoint/2010/main" val="145776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5CB1-60C0-BBBF-48FD-E88BF1B2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and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CADB-92B2-599B-621A-628F19D4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8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to copy files and directories inside a Docker Container from your Local machine, COPY instruction can be used inside your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IN" dirty="0"/>
              <a:t>FROM centos:7</a:t>
            </a:r>
          </a:p>
          <a:p>
            <a:pPr lvl="1"/>
            <a:r>
              <a:rPr lang="en-IN" dirty="0"/>
              <a:t>COPY /</a:t>
            </a:r>
            <a:r>
              <a:rPr lang="en-IN" dirty="0" err="1"/>
              <a:t>myfiles</a:t>
            </a:r>
            <a:r>
              <a:rPr lang="en-IN" dirty="0"/>
              <a:t> </a:t>
            </a:r>
            <a:r>
              <a:rPr lang="en-IN" dirty="0" err="1"/>
              <a:t>myfiles</a:t>
            </a:r>
            <a:endParaRPr lang="en-IN" dirty="0"/>
          </a:p>
          <a:p>
            <a:r>
              <a:rPr lang="en-IN" dirty="0"/>
              <a:t>ADD instruction can do the copy operation and additionally do more </a:t>
            </a:r>
            <a:r>
              <a:rPr lang="en-IN" dirty="0" err="1"/>
              <a:t>operaton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FROM centos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app.tar.xz</a:t>
            </a:r>
            <a:r>
              <a:rPr lang="en-US" dirty="0"/>
              <a:t> /</a:t>
            </a:r>
            <a:r>
              <a:rPr lang="en-US" dirty="0" err="1"/>
              <a:t>myfiles</a:t>
            </a:r>
            <a:endParaRPr lang="en-US" dirty="0"/>
          </a:p>
          <a:p>
            <a:pPr lvl="2"/>
            <a:r>
              <a:rPr lang="en-US" dirty="0"/>
              <a:t>Extract the tar into </a:t>
            </a:r>
            <a:r>
              <a:rPr lang="en-US" dirty="0" err="1"/>
              <a:t>myfiles</a:t>
            </a:r>
            <a:endParaRPr lang="en-US" dirty="0"/>
          </a:p>
          <a:p>
            <a:pPr lvl="1"/>
            <a:r>
              <a:rPr lang="en-US" dirty="0"/>
              <a:t>FROM centos</a:t>
            </a:r>
          </a:p>
          <a:p>
            <a:pPr lvl="1"/>
            <a:r>
              <a:rPr lang="en-US" dirty="0"/>
              <a:t>ADD http://somesite/app.tar.xz /</a:t>
            </a:r>
            <a:r>
              <a:rPr lang="en-US" dirty="0" err="1"/>
              <a:t>myfiles</a:t>
            </a:r>
            <a:endParaRPr lang="en-US" dirty="0"/>
          </a:p>
          <a:p>
            <a:pPr lvl="2"/>
            <a:r>
              <a:rPr lang="en-US" dirty="0"/>
              <a:t>Download the tar file into </a:t>
            </a:r>
            <a:r>
              <a:rPr lang="en-US" dirty="0" err="1"/>
              <a:t>myfiles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1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1E9A-6BD9-9515-DCF6-40C84F81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Image and Base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D422-FF42-750D-58AD-8BCFC409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Dockerfiles</a:t>
            </a:r>
            <a:r>
              <a:rPr lang="en-US" dirty="0"/>
              <a:t> start from a parent image.</a:t>
            </a:r>
          </a:p>
          <a:p>
            <a:r>
              <a:rPr lang="en-US" dirty="0"/>
              <a:t>If you need to completely control the contents of your image, you might need to create a base image</a:t>
            </a:r>
          </a:p>
          <a:p>
            <a:r>
              <a:rPr lang="en-US" dirty="0"/>
              <a:t>A base image has FROM scratch in its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FROM scratch</a:t>
            </a:r>
          </a:p>
          <a:p>
            <a:pPr lvl="1"/>
            <a:r>
              <a:rPr lang="en-US" dirty="0"/>
              <a:t>ADD hello /</a:t>
            </a:r>
          </a:p>
          <a:p>
            <a:pPr lvl="1"/>
            <a:r>
              <a:rPr lang="en-US" dirty="0"/>
              <a:t>CMD ["/hello"]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6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0672-EAD3-C03C-FA71-25E6B742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330B-9275-5B4F-CB6D-B9D24D6E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Registry:</a:t>
            </a:r>
          </a:p>
          <a:p>
            <a:pPr lvl="1"/>
            <a:r>
              <a:rPr lang="en-US" dirty="0"/>
              <a:t> docker hub (hub.docker.com)</a:t>
            </a:r>
          </a:p>
          <a:p>
            <a:r>
              <a:rPr lang="en-US" dirty="0"/>
              <a:t>Private Registry</a:t>
            </a:r>
          </a:p>
          <a:p>
            <a:pPr lvl="1"/>
            <a:r>
              <a:rPr lang="en-IN" dirty="0"/>
              <a:t>docker trusted registry (paid)</a:t>
            </a:r>
          </a:p>
          <a:p>
            <a:pPr lvl="1"/>
            <a:r>
              <a:rPr lang="en-IN" dirty="0"/>
              <a:t>Elastic Container Registry (AWS)</a:t>
            </a:r>
          </a:p>
          <a:p>
            <a:pPr lvl="1"/>
            <a:r>
              <a:rPr lang="en-IN" dirty="0"/>
              <a:t>Google Container Registry</a:t>
            </a:r>
          </a:p>
          <a:p>
            <a:pPr lvl="1"/>
            <a:r>
              <a:rPr lang="en-IN" dirty="0"/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416503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6747-1594-BA9D-1002-362F80BC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C3F1-17CD-3E8E-A521-E3FE8F23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Browser</a:t>
            </a:r>
          </a:p>
          <a:p>
            <a:pPr lvl="1"/>
            <a:r>
              <a:rPr lang="en-US" dirty="0"/>
              <a:t>hub.docker.com</a:t>
            </a:r>
            <a:endParaRPr lang="en-IN" dirty="0"/>
          </a:p>
          <a:p>
            <a:r>
              <a:rPr lang="en-IN" dirty="0"/>
              <a:t>CLI</a:t>
            </a:r>
          </a:p>
          <a:p>
            <a:pPr lvl="1"/>
            <a:r>
              <a:rPr lang="en-US" dirty="0"/>
              <a:t>docker search nginx</a:t>
            </a:r>
          </a:p>
          <a:p>
            <a:pPr lvl="1"/>
            <a:r>
              <a:rPr lang="en-US" dirty="0"/>
              <a:t>docker search nginx --limit 2</a:t>
            </a:r>
          </a:p>
          <a:p>
            <a:pPr lvl="1"/>
            <a:r>
              <a:rPr lang="en-US" dirty="0"/>
              <a:t>docker search --filter stars=10 nginx</a:t>
            </a:r>
          </a:p>
          <a:p>
            <a:pPr lvl="1"/>
            <a:r>
              <a:rPr lang="en-US" dirty="0"/>
              <a:t>docker search --filter stars=10 --filter is-official=true nginx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68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21FA-150A-A98F-A87B-6DC4DEFF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List, Image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E862-6F29-E3FF-2BE1-FEC51AE7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image </a:t>
            </a:r>
            <a:r>
              <a:rPr lang="en-IN" b="1" dirty="0"/>
              <a:t>list</a:t>
            </a:r>
          </a:p>
          <a:p>
            <a:r>
              <a:rPr lang="en-IN" dirty="0"/>
              <a:t>docker image </a:t>
            </a:r>
            <a:r>
              <a:rPr lang="en-IN" b="1" dirty="0"/>
              <a:t>pull</a:t>
            </a:r>
            <a:r>
              <a:rPr lang="en-IN" dirty="0"/>
              <a:t> nginx</a:t>
            </a:r>
          </a:p>
          <a:p>
            <a:r>
              <a:rPr lang="en-IN" dirty="0"/>
              <a:t>docker </a:t>
            </a:r>
            <a:r>
              <a:rPr lang="en-IN"/>
              <a:t>image 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2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6924-4AA8-F9B3-13D5-820E9177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Public/Private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C478-D14E-B906-B694-7554A54C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/>
          <a:lstStyle/>
          <a:p>
            <a:r>
              <a:rPr lang="en-IN" dirty="0"/>
              <a:t>docker pull ubuntu    -    public registry</a:t>
            </a:r>
          </a:p>
          <a:p>
            <a:pPr lvl="1"/>
            <a:r>
              <a:rPr lang="en-IN" dirty="0"/>
              <a:t>Registry: docker.io</a:t>
            </a:r>
          </a:p>
          <a:p>
            <a:pPr lvl="1"/>
            <a:r>
              <a:rPr lang="en-IN" dirty="0"/>
              <a:t>Image: </a:t>
            </a:r>
            <a:r>
              <a:rPr lang="en-IN" dirty="0">
                <a:solidFill>
                  <a:srgbClr val="FF0000"/>
                </a:solidFill>
              </a:rPr>
              <a:t>ubuntu</a:t>
            </a:r>
            <a:r>
              <a:rPr lang="en-IN" dirty="0"/>
              <a:t>/</a:t>
            </a:r>
            <a:r>
              <a:rPr lang="en-IN" dirty="0">
                <a:solidFill>
                  <a:srgbClr val="00B0F0"/>
                </a:solidFill>
              </a:rPr>
              <a:t>ubuntu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Ubuntu: </a:t>
            </a:r>
            <a:r>
              <a:rPr lang="en-IN" dirty="0"/>
              <a:t>user</a:t>
            </a:r>
          </a:p>
          <a:p>
            <a:pPr lvl="2"/>
            <a:r>
              <a:rPr lang="en-IN" dirty="0">
                <a:solidFill>
                  <a:srgbClr val="00B0F0"/>
                </a:solidFill>
              </a:rPr>
              <a:t>Ubuntu: </a:t>
            </a:r>
            <a:r>
              <a:rPr lang="en-IN" dirty="0"/>
              <a:t>image</a:t>
            </a:r>
          </a:p>
          <a:p>
            <a:r>
              <a:rPr lang="en-IN" dirty="0"/>
              <a:t>To connect with private </a:t>
            </a:r>
            <a:r>
              <a:rPr lang="en-IN" dirty="0" err="1"/>
              <a:t>ecr</a:t>
            </a:r>
            <a:r>
              <a:rPr lang="en-IN" dirty="0"/>
              <a:t>, need to login</a:t>
            </a:r>
          </a:p>
          <a:p>
            <a:pPr lvl="1"/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aws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ecr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get-login --region us-east-1       ---      </a:t>
            </a:r>
            <a:r>
              <a:rPr lang="en-US" b="0" i="0" dirty="0">
                <a:solidFill>
                  <a:srgbClr val="C00000"/>
                </a:solidFill>
                <a:effectLst/>
                <a:latin typeface="ui-monospace"/>
              </a:rPr>
              <a:t>AWS ECR Login</a:t>
            </a:r>
          </a:p>
          <a:p>
            <a:pPr lvl="1"/>
            <a:r>
              <a:rPr lang="en-IN" dirty="0"/>
              <a:t>docker login --username AWS --password-stdin **.ecr.us-east-1.amazonaws.com</a:t>
            </a:r>
          </a:p>
          <a:p>
            <a:pPr lvl="1"/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login gcr.io            </a:t>
            </a:r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Google registry login</a:t>
            </a:r>
          </a:p>
          <a:p>
            <a:pPr lvl="1"/>
            <a:r>
              <a:rPr lang="en-IN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docker login docker.io         </a:t>
            </a:r>
            <a:r>
              <a:rPr lang="en-IN" sz="1800" b="0" i="0" u="none" strike="noStrike" baseline="0" dirty="0" err="1">
                <a:solidFill>
                  <a:srgbClr val="C00000"/>
                </a:solidFill>
                <a:latin typeface="Consolas" panose="020B0609020204030204" pitchFamily="49" charset="0"/>
              </a:rPr>
              <a:t>Dockerhub</a:t>
            </a:r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 login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0E1B-D973-D39E-F8D2-D19D1A88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B447-F190-B57B-12F5-C45E29C7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tag </a:t>
            </a:r>
            <a:r>
              <a:rPr lang="en-US" dirty="0" err="1"/>
              <a:t>target_image</a:t>
            </a:r>
            <a:r>
              <a:rPr lang="en-US" dirty="0"/>
              <a:t> that refers to </a:t>
            </a:r>
            <a:r>
              <a:rPr lang="en-US" dirty="0" err="1"/>
              <a:t>source_image</a:t>
            </a:r>
            <a:endParaRPr lang="en-US" dirty="0"/>
          </a:p>
          <a:p>
            <a:r>
              <a:rPr lang="en-IN" dirty="0"/>
              <a:t>docker image tag </a:t>
            </a:r>
            <a:r>
              <a:rPr lang="en-IN" b="1" dirty="0" err="1"/>
              <a:t>httpd:alpine</a:t>
            </a: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httpd</a:t>
            </a:r>
            <a:r>
              <a:rPr lang="en-IN" dirty="0" err="1"/>
              <a:t>:</a:t>
            </a:r>
            <a:r>
              <a:rPr lang="en-IN" dirty="0" err="1">
                <a:solidFill>
                  <a:srgbClr val="FF0000"/>
                </a:solidFill>
              </a:rPr>
              <a:t>myImageTag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de-DE" dirty="0"/>
              <a:t>docker image tag </a:t>
            </a:r>
            <a:r>
              <a:rPr lang="de-DE" b="1" dirty="0"/>
              <a:t>httpd:alpine </a:t>
            </a:r>
            <a:r>
              <a:rPr lang="de-DE" dirty="0">
                <a:solidFill>
                  <a:srgbClr val="FF0000"/>
                </a:solidFill>
              </a:rPr>
              <a:t>gcr.io/company/httpd:myimage</a:t>
            </a:r>
          </a:p>
          <a:p>
            <a:r>
              <a:rPr lang="de-DE" dirty="0"/>
              <a:t>docker image push gcr.io/company/httpd:myimage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15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6E6D-848B-01EF-1727-2B93D527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363C-0311-97C5-7CCE-E09351C7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Dockerhub</a:t>
            </a:r>
          </a:p>
          <a:p>
            <a:pPr lvl="1"/>
            <a:r>
              <a:rPr lang="de-DE" dirty="0"/>
              <a:t>Create user in docker hub</a:t>
            </a:r>
          </a:p>
          <a:p>
            <a:pPr lvl="1"/>
            <a:r>
              <a:rPr lang="de-DE" dirty="0"/>
              <a:t>Login into dockerhub from host</a:t>
            </a:r>
          </a:p>
          <a:p>
            <a:pPr lvl="2"/>
            <a:r>
              <a:rPr lang="de-DE" dirty="0"/>
              <a:t>Docker login docker.io</a:t>
            </a:r>
          </a:p>
          <a:p>
            <a:pPr lvl="1"/>
            <a:r>
              <a:rPr lang="de-DE" dirty="0"/>
              <a:t>Push image to the dockerhub</a:t>
            </a:r>
          </a:p>
          <a:p>
            <a:pPr lvl="2"/>
            <a:r>
              <a:rPr lang="de-DE" dirty="0"/>
              <a:t>docker tag nginx:latest docker.io/docker4nirmal/mynginx:mynginx</a:t>
            </a:r>
          </a:p>
          <a:p>
            <a:pPr lvl="2"/>
            <a:r>
              <a:rPr lang="de-DE" dirty="0"/>
              <a:t>docker push docker.io/docker4nirmal/mynginx:mynginx</a:t>
            </a:r>
          </a:p>
          <a:p>
            <a:r>
              <a:rPr lang="de-DE" dirty="0"/>
              <a:t>AWS ECR</a:t>
            </a:r>
          </a:p>
          <a:p>
            <a:pPr lvl="1"/>
            <a:r>
              <a:rPr lang="de-DE" dirty="0"/>
              <a:t>Login to AWS ECR from your docker</a:t>
            </a:r>
          </a:p>
          <a:p>
            <a:pPr lvl="1"/>
            <a:r>
              <a:rPr lang="de-DE" dirty="0"/>
              <a:t>Push a image</a:t>
            </a:r>
          </a:p>
          <a:p>
            <a:pPr lvl="1"/>
            <a:r>
              <a:rPr lang="de-DE" dirty="0"/>
              <a:t>Pull a image from AWS ECR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45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B15C-2256-0E36-3230-E3EE4A21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C7C1-4382-3FFC-2CBF-CD31CB1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Show docker disk usage</a:t>
            </a:r>
          </a:p>
          <a:p>
            <a:r>
              <a:rPr lang="en-IN" b="0" i="0" dirty="0">
                <a:solidFill>
                  <a:srgbClr val="0C5176"/>
                </a:solidFill>
                <a:effectLst/>
                <a:latin typeface="Menlo"/>
              </a:rPr>
              <a:t>docker system </a:t>
            </a:r>
            <a:r>
              <a:rPr lang="en-IN" b="0" i="0" dirty="0" err="1">
                <a:solidFill>
                  <a:srgbClr val="0C5176"/>
                </a:solidFill>
                <a:effectLst/>
                <a:latin typeface="Menlo"/>
              </a:rPr>
              <a:t>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6F6B-81F2-1C97-901A-0AAF286A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8AFF-B1BF-3617-AE47-CDEE1C45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Remove one or more images </a:t>
            </a:r>
          </a:p>
          <a:p>
            <a:pPr lvl="1"/>
            <a:r>
              <a:rPr lang="en-IN" i="0" dirty="0">
                <a:solidFill>
                  <a:srgbClr val="0F161E"/>
                </a:solidFill>
                <a:effectLst/>
                <a:latin typeface="Open Sans" panose="020B0606030504020204" pitchFamily="34" charset="0"/>
              </a:rPr>
              <a:t>docker image rm</a:t>
            </a:r>
            <a:endParaRPr lang="en-US" b="0" i="0" dirty="0">
              <a:solidFill>
                <a:srgbClr val="0F161E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de-DE" dirty="0"/>
              <a:t>docker image rm httpd:alpine</a:t>
            </a:r>
          </a:p>
          <a:p>
            <a:pPr lvl="2"/>
            <a:r>
              <a:rPr lang="de-DE" dirty="0"/>
              <a:t>Remove tag in case its cretaed from another image</a:t>
            </a:r>
          </a:p>
          <a:p>
            <a:r>
              <a:rPr lang="en-IN" dirty="0"/>
              <a:t>Remove all unused image</a:t>
            </a:r>
          </a:p>
          <a:p>
            <a:pPr lvl="1"/>
            <a:r>
              <a:rPr lang="en-IN" dirty="0"/>
              <a:t>docker image prune -a</a:t>
            </a:r>
          </a:p>
        </p:txBody>
      </p:sp>
    </p:spTree>
    <p:extLst>
      <p:ext uri="{BB962C8B-B14F-4D97-AF65-F5344CB8AC3E}">
        <p14:creationId xmlns:p14="http://schemas.microsoft.com/office/powerpoint/2010/main" val="44246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702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Open Sans</vt:lpstr>
      <vt:lpstr>ui-monospace</vt:lpstr>
      <vt:lpstr>Office Theme</vt:lpstr>
      <vt:lpstr>Docker Image</vt:lpstr>
      <vt:lpstr>Image Registry</vt:lpstr>
      <vt:lpstr>Image search</vt:lpstr>
      <vt:lpstr>Image List, Image Pull</vt:lpstr>
      <vt:lpstr>Public/Private Registry</vt:lpstr>
      <vt:lpstr>Image Tag</vt:lpstr>
      <vt:lpstr>Demo</vt:lpstr>
      <vt:lpstr>Docker disk space</vt:lpstr>
      <vt:lpstr>Remove image</vt:lpstr>
      <vt:lpstr>image inspect</vt:lpstr>
      <vt:lpstr>Image save, load, import</vt:lpstr>
      <vt:lpstr>docker commit</vt:lpstr>
      <vt:lpstr>Build Context</vt:lpstr>
      <vt:lpstr>COPY and ADD</vt:lpstr>
      <vt:lpstr>Parent Image and Base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Image</dc:title>
  <dc:creator>Nirmal Parida</dc:creator>
  <cp:lastModifiedBy>Nirmal Parida</cp:lastModifiedBy>
  <cp:revision>26</cp:revision>
  <dcterms:created xsi:type="dcterms:W3CDTF">2022-08-13T10:08:04Z</dcterms:created>
  <dcterms:modified xsi:type="dcterms:W3CDTF">2023-01-12T03:32:58Z</dcterms:modified>
</cp:coreProperties>
</file>