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667C-0CCC-B931-B63D-6825EFE3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1C91A-86FF-57E4-0F85-477487A4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BF51-F88E-179E-ABEA-D7851C9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0C15-E876-73BE-960E-0DBE4C66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278E-06B2-2BDE-697F-2729EAA1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9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85EA-8F56-A20D-C8AA-A0429F4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D81D6-D48A-8B1F-3E43-819F5E0E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A2B-E497-EACA-B5FF-AB48F12C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4368-2DAD-2B47-D57D-4C6ABA25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50F0-C0A4-13E8-EC1D-DF5E74D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3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2CFB-622A-2798-544E-637D8D72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B950-77D3-38FA-9D69-078E4E3FE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418F-077E-EBDE-6ECF-6A92964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533F-CD80-D5A2-21C3-4FC8476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42C6-7EE0-9886-C120-0FB66DC0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7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6EF-BB29-7773-A222-DD3BDDF3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322D-3259-0458-7472-3358D2A6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9798-17E0-3B3A-289B-3BCFC1C1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2C77-B925-2F23-F886-90CFFA6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25EB-CAC3-73B8-CCDF-1833B55C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5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A30C-B634-5422-FAA8-EA2EACDA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931B-C7A5-5134-9236-BFCC5FA4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3857-885E-70F0-8082-B4A4EFDF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3615-D28C-36F6-A103-974BFC20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26C7-887D-7635-B8B8-CB6246EF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663B-242C-1A4A-7FAA-D4504586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9D0-83BE-61C6-47A2-7472A1F0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16D3-BDE7-FD3A-EC2C-078EB7D4A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301D-E2F4-3DCD-7939-D5F7F429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B88BB-8630-91D1-9B5F-3EA3D75A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9F11-2801-FE6B-5085-53F41082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25D7-2FC6-8C34-48CF-CA40C1B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D448-3624-153E-AFDF-69166C29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8ACF4-3CF6-C218-267E-58F6B77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4436E-FA2C-5FBD-6C96-8D0254EA8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4E426-C438-BE95-4560-278EDFB2B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08FF9-0262-6F5D-CBAE-E2031685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82F63-F0EE-8737-6ADE-4574DC6B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29538-1925-E729-E5BF-C83390F6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D2A2-63F3-0F9A-8132-A10DA5F2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F1101-DFAD-7DF1-CF55-5C668EA4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81CF5-B021-E82C-02DE-209135E8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126D-EDF4-987E-41FC-12AE6E88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4A5B2-878D-9748-B8C7-54C7A6E7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5B515-5472-A7E6-12C1-3CA5A66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55B9D-8E50-802A-ED3B-9D3C082E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0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9860-9F47-A280-A480-DDE45FED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6CF4-6E7A-625F-2E7F-E24A421E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17F0-6690-572B-BAB0-8194BF62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D8EF-C89A-70B6-48E0-183CA5A7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E3414-2BBE-F4C0-C8FB-04328CD9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B35C-5E8E-3A7E-8C67-5FE6D31C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C5BA-6174-B2FB-C161-537A6834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7F7D-8942-97C1-ECBC-F03E7D09D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FB9D-F3AA-904A-EF9C-5D75094D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1B07-D570-95AA-1A9E-726486A3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8E698-86BA-A4D2-51B9-537732B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A404-D697-007B-1090-3F3B8EF2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1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78354-7E1C-8DC4-5448-F6E157E9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E9BB-2797-AFF8-3F95-28D28F46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FE05-DC6D-B758-5E28-77D94164C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944C-C6F9-4A66-B3B8-B8710DB4F1E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858A-560E-E137-E585-713AAD06F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F493-6188-AC4A-E166-0E5533AF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B6CC-6E45-4BFA-A7AE-879318CA0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4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792E-EA55-013D-7899-F9BA50277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1020-2B82-5FB4-9541-69FC0BB4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58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A767-2F63-940D-F3B8-8857DFCF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command can be used to stop the whole stack of containers created by compose file?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F5A-FFC0-996B-D01A-482E18F0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docker-compose down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stop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destroy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halt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00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A767-2F63-940D-F3B8-8857DFCF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command can be used to stop the whole stack of containers created by compose file?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F5A-FFC0-996B-D01A-482E18F0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docker-compose down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docker-compose stop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destroy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halt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2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66B7-6C33-C570-1AB2-694522F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can be used to delete the application stack created using compose file?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106D-2272-F173-DBA6-2DD01124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docker-compose rm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stop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down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destroy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66B7-6C33-C570-1AB2-694522F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command can be used to delete the application stack created using compose file?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106D-2272-F173-DBA6-2DD01124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docker-compose rm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stop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docker-compose down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destroy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2300-9961-CAD2-2AD9-47AFDAFD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7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D5C6D"/>
                </a:solidFill>
                <a:latin typeface="SF UI Text"/>
              </a:rPr>
              <a:t>Which</a:t>
            </a:r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 is a YAML file that contains details about the services, networks, and volumes for setting up a Docker application.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9A15-5BC7-0249-915B-E61DABA7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2702561"/>
            <a:ext cx="10408920" cy="3474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Dockerfile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Compose</a:t>
            </a:r>
          </a:p>
          <a:p>
            <a:pPr>
              <a:lnSpc>
                <a:spcPct val="150000"/>
              </a:lnSpc>
            </a:pPr>
            <a:r>
              <a:rPr lang="en-IN" dirty="0"/>
              <a:t> .</a:t>
            </a:r>
            <a:r>
              <a:rPr lang="en-IN" dirty="0" err="1"/>
              <a:t>dockerignore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.env</a:t>
            </a:r>
          </a:p>
        </p:txBody>
      </p:sp>
    </p:spTree>
    <p:extLst>
      <p:ext uri="{BB962C8B-B14F-4D97-AF65-F5344CB8AC3E}">
        <p14:creationId xmlns:p14="http://schemas.microsoft.com/office/powerpoint/2010/main" val="37738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2300-9961-CAD2-2AD9-47AFDAFD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7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D5C6D"/>
                </a:solidFill>
                <a:latin typeface="SF UI Text"/>
              </a:rPr>
              <a:t>Which</a:t>
            </a:r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 is a YAML file that contains details about the services, networks, and volumes for setting up a Docker application.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9A15-5BC7-0249-915B-E61DABA7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2702561"/>
            <a:ext cx="10408920" cy="3474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Dockerfile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Compose</a:t>
            </a:r>
          </a:p>
          <a:p>
            <a:pPr>
              <a:lnSpc>
                <a:spcPct val="150000"/>
              </a:lnSpc>
            </a:pPr>
            <a:r>
              <a:rPr lang="en-IN" dirty="0"/>
              <a:t> .</a:t>
            </a:r>
            <a:r>
              <a:rPr lang="en-IN" dirty="0" err="1"/>
              <a:t>dockerignore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.env</a:t>
            </a:r>
          </a:p>
        </p:txBody>
      </p:sp>
    </p:spTree>
    <p:extLst>
      <p:ext uri="{BB962C8B-B14F-4D97-AF65-F5344CB8AC3E}">
        <p14:creationId xmlns:p14="http://schemas.microsoft.com/office/powerpoint/2010/main" val="64156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1771-529C-44FC-2703-EB81394B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235"/>
          </a:xfrm>
        </p:spPr>
        <p:txBody>
          <a:bodyPr>
            <a:normAutofit/>
          </a:bodyPr>
          <a:lstStyle/>
          <a:p>
            <a:r>
              <a:rPr lang="en-US" sz="3200" dirty="0"/>
              <a:t>Which command can be used to create and start containers in foreground using the existing </a:t>
            </a:r>
            <a:r>
              <a:rPr lang="en-US" sz="3200" b="1" dirty="0"/>
              <a:t>docker-</a:t>
            </a:r>
            <a:r>
              <a:rPr lang="en-US" sz="3200" b="1" dirty="0" err="1"/>
              <a:t>compose.yml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5CF-65EF-3A15-A7C5-86D5233D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601"/>
            <a:ext cx="10515600" cy="3789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docker-compose up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</a:t>
            </a:r>
            <a:r>
              <a:rPr lang="en-IN" dirty="0" err="1"/>
              <a:t>ps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docker-compose logs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stop</a:t>
            </a:r>
          </a:p>
        </p:txBody>
      </p:sp>
    </p:spTree>
    <p:extLst>
      <p:ext uri="{BB962C8B-B14F-4D97-AF65-F5344CB8AC3E}">
        <p14:creationId xmlns:p14="http://schemas.microsoft.com/office/powerpoint/2010/main" val="23100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1771-529C-44FC-2703-EB81394B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235"/>
          </a:xfrm>
        </p:spPr>
        <p:txBody>
          <a:bodyPr>
            <a:normAutofit/>
          </a:bodyPr>
          <a:lstStyle/>
          <a:p>
            <a:r>
              <a:rPr lang="en-US" sz="3200" dirty="0"/>
              <a:t>Which command can be used to create and start containers in foreground using the existing </a:t>
            </a:r>
            <a:r>
              <a:rPr lang="en-US" sz="3200" b="1" dirty="0"/>
              <a:t>docker-</a:t>
            </a:r>
            <a:r>
              <a:rPr lang="en-US" sz="3200" b="1" dirty="0" err="1"/>
              <a:t>compose.yml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5CF-65EF-3A15-A7C5-86D5233D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601"/>
            <a:ext cx="10515600" cy="3789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docker-compose up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</a:t>
            </a:r>
            <a:r>
              <a:rPr lang="en-IN" dirty="0" err="1"/>
              <a:t>ps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docker-compose logs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stop</a:t>
            </a:r>
          </a:p>
        </p:txBody>
      </p:sp>
    </p:spTree>
    <p:extLst>
      <p:ext uri="{BB962C8B-B14F-4D97-AF65-F5344CB8AC3E}">
        <p14:creationId xmlns:p14="http://schemas.microsoft.com/office/powerpoint/2010/main" val="123325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9F7-DAB4-6D61-6D79-13C2E4A1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98955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command can be used to create and start containers in background or in detached mode in compose using the existing docker-</a:t>
            </a:r>
            <a:r>
              <a:rPr lang="en-US" dirty="0" err="1"/>
              <a:t>compose.yml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A18D-4385-8A39-AF09-76FF9DD9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docker-compose up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up --background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up --detach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up -d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8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9F7-DAB4-6D61-6D79-13C2E4A1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98955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command can be used to create and start containers in background or in detached mode in compose using the existing docker-</a:t>
            </a:r>
            <a:r>
              <a:rPr lang="en-US" dirty="0" err="1"/>
              <a:t>compose.yml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A18D-4385-8A39-AF09-76FF9DD9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docker-compose up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docker-compose up --background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docker-compose up --detach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docker-compose up -d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CEE9-0179-CAA5-4B49-BA450C1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check the logs for the whole stack defined inside compose file.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9112-06BC-11D7-EA8D-DA4212B6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docker-compose up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</a:t>
            </a:r>
            <a:r>
              <a:rPr lang="en-IN" dirty="0" err="1"/>
              <a:t>ps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docker-compose logs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98020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CEE9-0179-CAA5-4B49-BA450C1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check the logs for the whole stack defined inside compose file.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9112-06BC-11D7-EA8D-DA4212B6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docker-compose up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</a:t>
            </a:r>
            <a:r>
              <a:rPr lang="en-IN" dirty="0" err="1"/>
              <a:t>ps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docker-compose logs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20609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SF UI Text</vt:lpstr>
      <vt:lpstr>Office Theme</vt:lpstr>
      <vt:lpstr>Docker Compose</vt:lpstr>
      <vt:lpstr>Which is a YAML file that contains details about the services, networks, and volumes for setting up a Docker application.</vt:lpstr>
      <vt:lpstr>Which is a YAML file that contains details about the services, networks, and volumes for setting up a Docker application.</vt:lpstr>
      <vt:lpstr>Which command can be used to create and start containers in foreground using the existing docker-compose.yml</vt:lpstr>
      <vt:lpstr>Which command can be used to create and start containers in foreground using the existing docker-compose.yml</vt:lpstr>
      <vt:lpstr>Which command can be used to create and start containers in background or in detached mode in compose using the existing docker-compose.yml?</vt:lpstr>
      <vt:lpstr>Which command can be used to create and start containers in background or in detached mode in compose using the existing docker-compose.yml?</vt:lpstr>
      <vt:lpstr>Which command to check the logs for the whole stack defined inside compose file.</vt:lpstr>
      <vt:lpstr>Which command to check the logs for the whole stack defined inside compose file.</vt:lpstr>
      <vt:lpstr>Which command can be used to stop the whole stack of containers created by compose file?</vt:lpstr>
      <vt:lpstr>Which command can be used to stop the whole stack of containers created by compose file?</vt:lpstr>
      <vt:lpstr>Which command can be used to delete the application stack created using compose file?</vt:lpstr>
      <vt:lpstr>Which command can be used to delete the application stack created using compose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Nirmal Parida</dc:creator>
  <cp:lastModifiedBy>Nirmal Parida</cp:lastModifiedBy>
  <cp:revision>5</cp:revision>
  <dcterms:created xsi:type="dcterms:W3CDTF">2022-11-11T14:27:47Z</dcterms:created>
  <dcterms:modified xsi:type="dcterms:W3CDTF">2022-11-11T14:40:23Z</dcterms:modified>
</cp:coreProperties>
</file>