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379B-451D-1216-AF5D-D4CCD226C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A9FA6-B408-4C01-332B-376452A9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07E1-18AB-A174-70C7-89D20CF2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78BB-0E25-B89D-7827-147918D3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1124-FD6F-4671-E09A-21866FA3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6CFA-1A63-CA1D-2FAD-AF31620F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24C8F-E552-9695-AC0B-5E669C70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74D91-24D7-F475-61A5-800F756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40F6-5E7F-74B1-0A5B-521CAB7E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2A30-DDB1-A708-D844-74F16533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0C04A-49B6-6DBF-F56F-C36B39C19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54C91-F5BC-5EFA-8C96-F4788286C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1158-F64B-84D3-3FDB-B8F3FFB1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6E5-1EC2-3C19-7C81-12E1F2DD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9372-3550-9EE1-8E5B-9E944E35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9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AE57-929C-E323-5B2C-013B4D84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5662-5322-0D87-F888-56A381AE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9FEFF-6AF5-583A-332D-072F87FA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938E-F9DC-FA3B-557C-A95E5478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EAC05-A675-2DD1-EF67-6A5B941E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0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FD24-37F5-53FB-867A-EA230FF6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61A51-B559-99B1-C562-0B9C2940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C7E3-0A52-9E98-E500-721F3BC8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B0EB-951C-A70C-96B0-5051CE9F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D5A6-BC72-72CD-4778-F6EDD16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0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6EF7-DFB0-8769-FAB4-E6258DA0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A29B-2EFA-ECF3-B4AD-39AFB5796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2A160-E827-FCAF-61F1-FD619B71A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EFAB-D6E8-FF3B-3A17-43EFE43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8E26B-88FF-28F9-CB92-B981163E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77F29-A134-4EC8-6F6C-9C32530A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4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27E7-1EDA-A77D-EF34-F2EA0984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D390-1B8A-63D7-F577-9E3BDE80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E6B36-CC4B-1610-84A7-DD7DFE04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79FD0-5447-9DF9-3201-41ECD6435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EDBFD-BF82-39E2-0FB6-FB7DC90E3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82EA7-8FDC-95C9-BF11-5BCB723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3D19D-9F78-A768-D377-2FBE6042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76F57-5607-85B1-71D9-08D15F1B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47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47B1-A3A7-05CC-E8D5-B42D46E7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DC5E3-DB1C-835C-D3BB-B1F9AE37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BC6E8-11A7-27B9-1DE2-FBCB1994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5ABD7-6FB2-7425-7902-7883C70F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8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B71D2-5A71-78FC-9451-4ECEED53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2234-5941-CBEC-9FD8-2D7B81D8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1175E-7525-053D-27F6-B5EB1C94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6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1A42-851E-85B3-88F4-D156AAF3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B635-C0C8-D5C5-034A-CEBA2E5C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56D7D-6CD6-36CE-CD7D-3C447AE5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557EE-351F-9D59-1349-358531D1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7B3D-945C-53B7-8551-91B8357C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9265E-13A5-A2D6-03B1-11819099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7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F57-C673-EBB6-201C-AFFD6A5E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349B9-0325-BA02-70ED-EBDEFDAED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FF606-39E5-5E12-00D6-3011ACD5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7D30-0E0E-A55C-97FC-9FE93374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1032E-8BC1-9025-9380-930222D9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931BF-B5F3-53AD-8CC6-1C4231AE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6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467CC-679B-8D61-EC0A-B248F772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06FC4-428F-0319-8421-A7F1E38B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CC16-1146-E1C5-7FBA-906313CE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D918-7889-4F55-A167-F7EC1EBBA0F2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3557-8C07-F410-37BC-B0C9D5F9E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3001-6F51-86A0-240B-88AB5DF5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9B4D-AFED-4D7F-8CF0-7FD4FC9C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2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865-CE9B-686B-D880-41181028C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5D131-3AC2-DEF1-E1AF-0C7B2BF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6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FA6F-B411-C366-E13D-25CF8707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A932-778A-C176-0844-ED61E98B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 is a tool for defining and running multi-container Docker applications. </a:t>
            </a:r>
          </a:p>
          <a:p>
            <a:r>
              <a:rPr lang="en-US" dirty="0"/>
              <a:t>Use a YAML file to configure your application’s services. </a:t>
            </a:r>
          </a:p>
          <a:p>
            <a:r>
              <a:rPr lang="en-US" dirty="0"/>
              <a:t>Single command to start all the services from your configuration.</a:t>
            </a:r>
          </a:p>
          <a:p>
            <a:r>
              <a:rPr lang="en-US" dirty="0"/>
              <a:t>Start, stop, and rebuild services</a:t>
            </a:r>
          </a:p>
          <a:p>
            <a:r>
              <a:rPr lang="en-US" dirty="0"/>
              <a:t>View the status of running services</a:t>
            </a:r>
          </a:p>
          <a:p>
            <a:r>
              <a:rPr lang="en-US" dirty="0"/>
              <a:t>Stream the log output of running services</a:t>
            </a:r>
          </a:p>
          <a:p>
            <a:r>
              <a:rPr lang="en-US" dirty="0"/>
              <a:t>Run a one-off command on a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8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74F5-10E3-0779-DE38-AB5ED08D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5954-7D2C-6438-9883-436998FCA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compose up -d</a:t>
            </a:r>
          </a:p>
          <a:p>
            <a:pPr lvl="1"/>
            <a:r>
              <a:rPr lang="en-US" dirty="0"/>
              <a:t>Start all services</a:t>
            </a:r>
          </a:p>
          <a:p>
            <a:r>
              <a:rPr lang="en-US" dirty="0"/>
              <a:t>docker Compose down</a:t>
            </a:r>
          </a:p>
          <a:p>
            <a:pPr lvl="1"/>
            <a:r>
              <a:rPr lang="en-US" dirty="0"/>
              <a:t>Stop all services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33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Docker Compose</vt:lpstr>
      <vt:lpstr>Compose</vt:lpstr>
      <vt:lpstr>Compose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Compose</dc:title>
  <dc:creator>Nirmal Parida</dc:creator>
  <cp:lastModifiedBy>Nirmal Parida</cp:lastModifiedBy>
  <cp:revision>2</cp:revision>
  <dcterms:created xsi:type="dcterms:W3CDTF">2022-11-29T15:35:06Z</dcterms:created>
  <dcterms:modified xsi:type="dcterms:W3CDTF">2022-11-29T16:19:14Z</dcterms:modified>
</cp:coreProperties>
</file>