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CE80-6BED-DF0C-B977-BB2A00A3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B6C65-D09A-99FE-ED43-2A3249263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7FE7-9A0A-8136-8E44-E41F3D41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E3C6-1447-C44F-9C76-87472B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C03-A998-1D2B-B903-A00C1D72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6402-0B5D-4CB1-953C-79DB7F3F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5ABB1-678F-CF95-2E4C-7D841554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C143-6826-F03F-666D-17E48AEC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E839-DB27-FB96-7232-46170008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75CD-8F58-F563-A826-0D0ED6DC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BA967-FCF6-5A4A-71C3-5F2196C55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1145F-3A6B-4ACD-FB37-AAF6B115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509C-0C44-2191-49A1-8D9B953D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FA33-1E7C-8AB3-29B2-33995096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7BC1-7CE5-520F-7122-95329963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2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AD22-10A8-99EA-D487-1A9BE6D8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3FCF-AB9C-16FB-BDCC-FD767B4F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5807-693C-41C5-2BE3-B213E786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AA6D-EEBB-6A26-9109-1EE9A988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618F-7831-12F4-2D96-E6B137DC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905B-52B4-5EF1-CEF3-B39F698D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79EF-F58F-E424-01D0-3311BD47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18E3-265C-A96D-4CFC-88D018B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0374-295A-8308-6C5E-D138203E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EE0F-2CA3-EC0A-838D-06A6BBF8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FC3-5B52-79A2-9954-7789078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284D-FCE8-0EFD-B943-D24844110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E04A-703E-AB24-2D1E-E478AB9E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8042-2ABE-6A14-DCA2-BCA5547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D338-7C13-1EA4-8C27-BD0FD77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1AD47-2CB1-BF14-1187-4859BAEB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7A05-EF9C-29E4-DAE7-A47AF239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0C1C-3FFC-E5F1-46AE-083B1938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8341-8359-A8AC-0A8D-15CA0AE9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5FB02-8480-8EC1-EE5D-7EE366F2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58993-9479-3DBE-28E9-6F513BEB1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D6AA5-1053-5F7C-94BC-CAE5A807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B642B-2812-7D8F-0103-EF8A59B6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D095-7272-8BF4-0263-07CFCE51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CFFC-DAEE-0812-1A4E-71B447D5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F24CC-5980-CFCF-4BD9-A8C811A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44B42-9908-006D-E17B-8B5A141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CD276-0755-1279-670A-40756868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C040-6984-30F4-16EC-63E5A001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1E6E4-C5B4-0E29-4621-09DC010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FC226-166B-086C-83D2-8BAB317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FBBB-28B1-4FAE-6C8C-DCACE84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4620-6A0A-A257-E51A-592E90D1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92B6-849C-5456-BA14-C106B96D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D930-0956-D130-E881-F849B5F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22E4-337B-DE15-B77F-6C331E4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1B1E-A6B6-481B-98C9-443A250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3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6ACD-909A-E931-966B-72883D8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4BAEA-C080-9F81-920B-5C540C256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CCC55-2881-9C3F-2B94-F195EE2D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CC8A1-FE95-2192-AA20-9E5CD801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B6C4-8B49-84B8-E43C-8FA22488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775E-785A-EE56-95E1-E2753DEC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1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9C339-7833-4F4E-A25C-CF5A57B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E895-4D16-144A-F1A2-1E7F722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272F-6E58-1ADA-E186-5762A20E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A437-3AF4-46A8-977F-44C7693FEE4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3122-9176-91FA-CB54-0A67B455B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2EE3-033C-1DD2-591B-B4536BCB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A11B-A7CF-4D9B-B724-4A1C651F9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9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6A6B-746E-EAF8-13D0-AA70C9E27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CPU,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C094-A492-16B5-5D1A-6B28E9591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F1AE-B749-494D-D18D-9B786106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CPU,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76D1-B0C1-C888-4FCA-CC06281C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has no resource constraints and can use as much of a given resource as the host’s kernel scheduler allows. </a:t>
            </a:r>
          </a:p>
          <a:p>
            <a:r>
              <a:rPr lang="en-US" dirty="0"/>
              <a:t>Docker provides ways to control how much memory, or CPU a container can use</a:t>
            </a:r>
          </a:p>
          <a:p>
            <a:r>
              <a:rPr lang="en-US" dirty="0"/>
              <a:t>https://docs.docker.com/config/containers/resource_constraints/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AE40-671A-8AC5-14CE-5A84D887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6139-B7A5-C414-92AD-D24689C3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info</a:t>
            </a:r>
          </a:p>
          <a:p>
            <a:r>
              <a:rPr lang="en-US" dirty="0"/>
              <a:t>docker container run --name=webserver </a:t>
            </a:r>
            <a:r>
              <a:rPr lang="en-US" b="1" dirty="0"/>
              <a:t>--memory=200m</a:t>
            </a:r>
            <a:r>
              <a:rPr lang="en-US" dirty="0"/>
              <a:t> -d -p 80:80 docker/getting-started</a:t>
            </a:r>
          </a:p>
          <a:p>
            <a:r>
              <a:rPr lang="en-IN" dirty="0"/>
              <a:t>docker container inspect </a:t>
            </a:r>
            <a:r>
              <a:rPr lang="en-IN" dirty="0" err="1"/>
              <a:t>con_id</a:t>
            </a:r>
            <a:r>
              <a:rPr lang="en-IN" dirty="0"/>
              <a:t> | grep –I mem</a:t>
            </a:r>
          </a:p>
          <a:p>
            <a:r>
              <a:rPr lang="en-US" dirty="0"/>
              <a:t>docker container run --name=webserver </a:t>
            </a:r>
            <a:r>
              <a:rPr lang="en-US" b="1" dirty="0"/>
              <a:t>--memory=200m --memory-swap=-1</a:t>
            </a:r>
            <a:r>
              <a:rPr lang="en-US" dirty="0"/>
              <a:t> -d -p 80:80 docker/getting-started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1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1252-E627-EE72-1C26-1B1D334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F524-9B17-56F8-A438-F4F82F8F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--name=webserver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-shares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=512</a:t>
            </a:r>
            <a:r>
              <a:rPr lang="en-US" dirty="0"/>
              <a:t> -d -p 80:80 docker/getting-started</a:t>
            </a:r>
          </a:p>
          <a:p>
            <a:r>
              <a:rPr lang="en-IN" dirty="0"/>
              <a:t>docker container inspect </a:t>
            </a:r>
            <a:r>
              <a:rPr lang="en-IN" dirty="0" err="1"/>
              <a:t>con_id</a:t>
            </a:r>
            <a:r>
              <a:rPr lang="en-IN" dirty="0"/>
              <a:t> | grep –I </a:t>
            </a:r>
            <a:r>
              <a:rPr lang="en-IN" dirty="0" err="1"/>
              <a:t>cpu</a:t>
            </a:r>
            <a:endParaRPr lang="en-IN" dirty="0"/>
          </a:p>
          <a:p>
            <a:r>
              <a:rPr lang="en-US" dirty="0"/>
              <a:t>docker container run --name=webserver </a:t>
            </a:r>
            <a:r>
              <a:rPr lang="en-US" b="1" dirty="0"/>
              <a:t>--</a:t>
            </a:r>
            <a:r>
              <a:rPr lang="en-US" b="1" dirty="0" err="1"/>
              <a:t>cpus</a:t>
            </a:r>
            <a:r>
              <a:rPr lang="en-US" b="1" dirty="0"/>
              <a:t>=2 </a:t>
            </a:r>
            <a:r>
              <a:rPr lang="en-US" dirty="0"/>
              <a:t>-d -p 80:80 docker/getting-started</a:t>
            </a:r>
          </a:p>
          <a:p>
            <a:r>
              <a:rPr lang="en-US" dirty="0"/>
              <a:t>docker container </a:t>
            </a:r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b="1" dirty="0"/>
              <a:t>--</a:t>
            </a:r>
            <a:r>
              <a:rPr lang="en-US" b="1" dirty="0" err="1"/>
              <a:t>cpus</a:t>
            </a:r>
            <a:r>
              <a:rPr lang="en-US" b="1" dirty="0"/>
              <a:t>=2 </a:t>
            </a:r>
            <a:r>
              <a:rPr lang="en-US" dirty="0"/>
              <a:t>-d -p 80:80 --name=webserver docker/getting-started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0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DOCKER CPU, MEMORY</vt:lpstr>
      <vt:lpstr>CPU, MEMORY</vt:lpstr>
      <vt:lpstr>Memory</vt:lpstr>
      <vt:lpstr>CPU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CPU, MEMORY, GPUs</dc:title>
  <dc:creator>Nirmal Parida</dc:creator>
  <cp:lastModifiedBy>Nirmal Parida</cp:lastModifiedBy>
  <cp:revision>6</cp:revision>
  <dcterms:created xsi:type="dcterms:W3CDTF">2022-11-28T15:41:14Z</dcterms:created>
  <dcterms:modified xsi:type="dcterms:W3CDTF">2022-11-30T03:31:37Z</dcterms:modified>
</cp:coreProperties>
</file>