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7552-F070-E9C6-303A-0C3145516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981E2-DAE2-A037-D607-486541CFD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BBCC-6520-7BFB-B012-5ACB6967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E2C-1995-4067-BF21-92AEDE335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9C4E0-2749-F29E-4AEA-4CF5EF69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B655-C9EC-D110-7FC3-557133A9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D77-6440-4374-92B3-71FD71E77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1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50F9-D931-D1B8-268B-1170982D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4F905-E13A-DCDE-DE5A-929B7AF3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DA50-BF90-351F-738E-C99CA129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E2C-1995-4067-BF21-92AEDE335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1E0D-59F7-D358-961A-1625A725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8DF5-936E-6704-64AF-E484BC34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D77-6440-4374-92B3-71FD71E77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7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A7394-C900-D4D2-DF2B-F7B57183F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66A18-7DA6-FC4A-09B0-FC469BBE5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8A0F-1EB7-A357-EA2C-2A3BABF9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E2C-1995-4067-BF21-92AEDE335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C2C8-0061-3574-A85A-A6E1E26A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D3F3-41D8-66A5-C388-C261DB77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D77-6440-4374-92B3-71FD71E77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2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0C51-5209-EE67-D6D0-50476ED3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69AC-71A4-9335-5B5E-00B5C0623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88F0-C673-D743-B413-C78584A1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E2C-1995-4067-BF21-92AEDE335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12A4-8E01-DB00-2008-3D98BDD7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5137-C8F1-FA16-ACE7-E1D27720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D77-6440-4374-92B3-71FD71E77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89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EFF8-420E-9A8F-8822-E1249B6A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F1FE-5801-C64E-0139-712725A2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9463-0271-11C0-0B80-FBDA1E1F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E2C-1995-4067-BF21-92AEDE335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A0C33-9728-ED43-0C51-FDC800E7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A822-4B25-5475-3A0D-3D9ED717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D77-6440-4374-92B3-71FD71E77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55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9531-3146-9603-56A6-63F09947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9E70-C9A1-142E-FF53-721CE52F8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42863-BC91-289A-30F0-0C3BDB01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110AF-31E8-78B4-4D1F-10C57D1D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E2C-1995-4067-BF21-92AEDE335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4731-07D4-B22E-4D6C-AAEBCB71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C2012-3C13-C164-C3B1-74B1479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D77-6440-4374-92B3-71FD71E77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7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95C2-612F-91BD-F5F3-9DE58231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E5521-81C0-BF12-76F7-2212E8EC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91FF3-7510-67FE-53D4-E6C59A98A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EB182-6243-53C3-C9C6-99857EA72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996F4-0A73-22B7-E2F5-1954B07F2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BC98F-19EC-7B31-8F9B-26E17BFD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E2C-1995-4067-BF21-92AEDE335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1E71E-CA19-95C5-0FD1-63E87B9C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AE183-5FBA-99A5-5916-12A87F2A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D77-6440-4374-92B3-71FD71E77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8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03DD-0EE4-2C17-2920-6F3981BF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C8363-B59F-D4C2-9CE1-E620EB93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E2C-1995-4067-BF21-92AEDE335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A5AE-739F-DFC8-D8DA-758210AA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98214-AEC1-0B91-8207-796A9015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D77-6440-4374-92B3-71FD71E77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43969-20A1-39BD-40AE-C64D2CA6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E2C-1995-4067-BF21-92AEDE335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86BE-FBC2-D78A-4126-60226CC0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A730E-D370-CF56-521A-5198D73E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D77-6440-4374-92B3-71FD71E77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A065-E4AF-F94D-D16B-89C4CB61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1DEA-C2C1-FC35-0875-AD901E47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D12A8-CC6D-8017-CFAA-B65B7314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DBB08-E440-D393-A810-C2A99991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E2C-1995-4067-BF21-92AEDE335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244D-36AE-9279-9EB6-7286DE27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8112-F022-0DEB-F3DF-1CB7D1BE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D77-6440-4374-92B3-71FD71E77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26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C420-2CCA-727B-846A-7636CBED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5FC24-76B9-8E6F-BA2C-39883E1B6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9BF96-7460-B2ED-9DE7-79C9E3FE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6166-7543-9F10-DA51-0828808E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E2C-1995-4067-BF21-92AEDE335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F4272-B259-0DE3-0B72-DA168E3C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B35C7-93F3-F8B4-59B6-783B7337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D77-6440-4374-92B3-71FD71E77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5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52020-2A16-44C2-9E56-F65812FA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9EC9D-AB70-89F2-113F-2A0879D43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CF6A-B298-366E-C8DF-46B97DCA9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BE2C-1995-4067-BF21-92AEDE335EC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4AA7-9D00-D7FA-FE38-33D9F9A2C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F4650-6433-D31C-C885-638CD4F64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BD77-6440-4374-92B3-71FD71E77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3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DCA7-BD6A-081F-FE1A-594F72F45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FFF62-8DC2-4545-2EE9-61F7178A8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1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37E4-EF1A-294F-774D-735D759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FDA9-4855-8D7E-7C80-B059FCAD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907915"/>
          </a:xfrm>
        </p:spPr>
        <p:txBody>
          <a:bodyPr>
            <a:normAutofit/>
          </a:bodyPr>
          <a:lstStyle/>
          <a:p>
            <a:r>
              <a:rPr lang="en-US" b="1" dirty="0"/>
              <a:t>bridge: The default network driver</a:t>
            </a:r>
            <a:r>
              <a:rPr lang="en-US" dirty="0"/>
              <a:t>.</a:t>
            </a:r>
          </a:p>
          <a:p>
            <a:r>
              <a:rPr lang="en-US" dirty="0"/>
              <a:t>host: For standalone containers. use the host’s networking directly.</a:t>
            </a:r>
          </a:p>
          <a:p>
            <a:r>
              <a:rPr lang="en-US" dirty="0"/>
              <a:t>overlay: Overlay networks connect multiple Docker daemons together and enable swarm services to communicate with each other. </a:t>
            </a:r>
          </a:p>
          <a:p>
            <a:r>
              <a:rPr lang="en-US" dirty="0" err="1"/>
              <a:t>ipvlan</a:t>
            </a:r>
            <a:r>
              <a:rPr lang="en-US" dirty="0"/>
              <a:t>: </a:t>
            </a:r>
            <a:r>
              <a:rPr lang="en-US" dirty="0" err="1"/>
              <a:t>IPvlan</a:t>
            </a:r>
            <a:r>
              <a:rPr lang="en-US" dirty="0"/>
              <a:t> networks give users total control over both IPv4 and IPv6 addressing</a:t>
            </a:r>
          </a:p>
          <a:p>
            <a:r>
              <a:rPr lang="en-US" dirty="0" err="1"/>
              <a:t>macvlan</a:t>
            </a:r>
            <a:r>
              <a:rPr lang="en-US" dirty="0"/>
              <a:t>: </a:t>
            </a:r>
            <a:r>
              <a:rPr lang="en-US" dirty="0" err="1"/>
              <a:t>Macvlan</a:t>
            </a:r>
            <a:r>
              <a:rPr lang="en-US" dirty="0"/>
              <a:t> networks allow you to assign a MAC address to a container, making it appear as a physical device on your network.</a:t>
            </a:r>
          </a:p>
          <a:p>
            <a:r>
              <a:rPr lang="en-US" dirty="0"/>
              <a:t>none: For this container, disable all networking. </a:t>
            </a:r>
          </a:p>
        </p:txBody>
      </p:sp>
    </p:spTree>
    <p:extLst>
      <p:ext uri="{BB962C8B-B14F-4D97-AF65-F5344CB8AC3E}">
        <p14:creationId xmlns:p14="http://schemas.microsoft.com/office/powerpoint/2010/main" val="138016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57B5-3F1F-CEA3-D96A-7B6A7D03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D415-CF25-CC09-853A-BF205D38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docker network ls</a:t>
            </a:r>
            <a:endParaRPr lang="en-IN" dirty="0"/>
          </a:p>
          <a:p>
            <a:r>
              <a:rPr lang="en-IN" dirty="0"/>
              <a:t>docker network inspect </a:t>
            </a:r>
            <a:r>
              <a:rPr lang="en-IN" b="1" dirty="0" err="1"/>
              <a:t>net_id</a:t>
            </a:r>
            <a:endParaRPr lang="en-IN" b="1" dirty="0"/>
          </a:p>
          <a:p>
            <a:r>
              <a:rPr lang="en-IN" dirty="0"/>
              <a:t>docker network create --driver=bridge --subnet=10.0.0.0/24 </a:t>
            </a:r>
            <a:r>
              <a:rPr lang="en-IN" b="1" dirty="0" err="1"/>
              <a:t>myvpc</a:t>
            </a:r>
            <a:endParaRPr lang="en-IN" b="1" dirty="0"/>
          </a:p>
          <a:p>
            <a:r>
              <a:rPr lang="en-US" dirty="0"/>
              <a:t>docker container run -</a:t>
            </a:r>
            <a:r>
              <a:rPr lang="en-US" dirty="0" err="1"/>
              <a:t>itd</a:t>
            </a:r>
            <a:r>
              <a:rPr lang="en-US" dirty="0"/>
              <a:t> --name=svc1 --net=</a:t>
            </a:r>
            <a:r>
              <a:rPr lang="en-US" dirty="0" err="1"/>
              <a:t>myvpc</a:t>
            </a:r>
            <a:r>
              <a:rPr lang="en-US" dirty="0"/>
              <a:t> centos:7</a:t>
            </a:r>
          </a:p>
          <a:p>
            <a:r>
              <a:rPr lang="en-US" dirty="0"/>
              <a:t>docker container run -</a:t>
            </a:r>
            <a:r>
              <a:rPr lang="en-US" dirty="0" err="1"/>
              <a:t>itd</a:t>
            </a:r>
            <a:r>
              <a:rPr lang="en-US" dirty="0"/>
              <a:t> --name=svc2 --net=</a:t>
            </a:r>
            <a:r>
              <a:rPr lang="en-US" dirty="0" err="1"/>
              <a:t>myvpc</a:t>
            </a:r>
            <a:r>
              <a:rPr lang="en-US" dirty="0"/>
              <a:t> centos:7</a:t>
            </a:r>
          </a:p>
          <a:p>
            <a:r>
              <a:rPr lang="en-US" dirty="0"/>
              <a:t>docker exec –it svc1 ping svc2 (ping will work)</a:t>
            </a:r>
          </a:p>
          <a:p>
            <a:r>
              <a:rPr lang="en-US" dirty="0"/>
              <a:t>docker network </a:t>
            </a:r>
            <a:r>
              <a:rPr lang="en-US" b="1" dirty="0"/>
              <a:t>connect</a:t>
            </a:r>
            <a:r>
              <a:rPr lang="en-US" dirty="0"/>
              <a:t> </a:t>
            </a:r>
            <a:r>
              <a:rPr lang="en-US" b="1" dirty="0" err="1"/>
              <a:t>myvpc</a:t>
            </a:r>
            <a:r>
              <a:rPr lang="en-US" dirty="0"/>
              <a:t> </a:t>
            </a:r>
            <a:r>
              <a:rPr lang="en-US" dirty="0" err="1"/>
              <a:t>def_svc</a:t>
            </a:r>
            <a:endParaRPr lang="en-US" dirty="0"/>
          </a:p>
          <a:p>
            <a:r>
              <a:rPr lang="en-US" dirty="0"/>
              <a:t>docker exec –it svc1 ping </a:t>
            </a:r>
            <a:r>
              <a:rPr lang="en-US" dirty="0" err="1"/>
              <a:t>def_svc</a:t>
            </a:r>
            <a:r>
              <a:rPr lang="en-US" dirty="0"/>
              <a:t> (ping will work)</a:t>
            </a:r>
          </a:p>
          <a:p>
            <a:r>
              <a:rPr lang="en-US" dirty="0"/>
              <a:t>docker network dis</a:t>
            </a:r>
            <a:r>
              <a:rPr lang="en-US" b="1" dirty="0"/>
              <a:t>connect</a:t>
            </a:r>
            <a:r>
              <a:rPr lang="en-US" dirty="0"/>
              <a:t> </a:t>
            </a:r>
            <a:r>
              <a:rPr lang="en-US" b="1" dirty="0" err="1"/>
              <a:t>myvpc</a:t>
            </a:r>
            <a:r>
              <a:rPr lang="en-US" dirty="0"/>
              <a:t> </a:t>
            </a:r>
            <a:r>
              <a:rPr lang="en-US" dirty="0" err="1"/>
              <a:t>def_svc</a:t>
            </a:r>
            <a:endParaRPr lang="en-US" dirty="0"/>
          </a:p>
          <a:p>
            <a:r>
              <a:rPr lang="en-US" dirty="0"/>
              <a:t>docker network rm </a:t>
            </a:r>
            <a:r>
              <a:rPr lang="en-US" dirty="0" err="1"/>
              <a:t>myvpc</a:t>
            </a:r>
            <a:endParaRPr lang="en-US" dirty="0"/>
          </a:p>
          <a:p>
            <a:r>
              <a:rPr lang="en-US" dirty="0"/>
              <a:t>docker network prune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6069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Docker Network</vt:lpstr>
      <vt:lpstr>Network drivers</vt:lpstr>
      <vt:lpstr>Docker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5</cp:revision>
  <dcterms:created xsi:type="dcterms:W3CDTF">2022-11-28T16:22:03Z</dcterms:created>
  <dcterms:modified xsi:type="dcterms:W3CDTF">2023-01-16T02:35:02Z</dcterms:modified>
</cp:coreProperties>
</file>