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B33E2-5CB1-A8B0-6ABD-674F35B964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6579CF-EA15-E1DB-0AE0-9F63051FB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EFF6B-38BC-6A1D-05DB-F229CCF8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60755-F9B4-423F-A7A4-3B46331087C9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94168-1441-FABA-D617-EC5E4D7D8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27BB6-E109-C87C-72C1-A12CFDB6E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810AC-C7B2-45CC-9A88-08E9860BC9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474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9EEED-3DE9-78BD-64D0-A6FA6C505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87DAA-910D-3EB9-A44C-1892E5E9D0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954A5-E887-1C76-6304-D663AACA5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60755-F9B4-423F-A7A4-3B46331087C9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5018D-7F6C-3823-36D7-CE8AD88A3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EC4EC-7773-7A4C-79D7-6B70FBAC9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810AC-C7B2-45CC-9A88-08E9860BC9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786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64948C-2067-F3F2-B349-0250E2F3F7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488B31-2812-6323-890D-0499DF7DC6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4460C-114F-C90F-5A08-7DE52E67D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60755-F9B4-423F-A7A4-3B46331087C9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9E532-CFA2-17D5-3C28-80D0CF8E1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5A1CB-E97A-B92A-E19F-13A123582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810AC-C7B2-45CC-9A88-08E9860BC9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3899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E34A8-4FE9-74E5-D964-B8342A5E0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F0258-C428-613C-7EFB-48AC7CE78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F4A00-FBB9-0253-F78D-BCF5D6C2C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60755-F9B4-423F-A7A4-3B46331087C9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BA576-2668-4423-6709-9ED468F5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6007C-38AB-782B-78C4-BD8446B8A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810AC-C7B2-45CC-9A88-08E9860BC9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829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C822A-BF82-0D5F-177D-E6AF470D7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D28ACE-911C-4681-0C33-B6AE9F180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FBF3C-B6F9-0EB3-589C-62BDFB002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60755-F9B4-423F-A7A4-3B46331087C9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5A9A9-68F4-CB27-60E2-0200A876A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D7845-FAB2-8261-D672-7A409E410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810AC-C7B2-45CC-9A88-08E9860BC9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208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193A0-6068-E93F-BA98-C080A88A6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276F4-5284-4D49-E042-AD72A67C68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C92C91-7054-58E5-7EFE-8881FF29C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6D5A18-0166-6DD3-45A7-0B5ABD36A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60755-F9B4-423F-A7A4-3B46331087C9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577860-766B-D7E7-71A0-C86082212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AE51D-0FAF-4012-12C6-0BA0475D2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810AC-C7B2-45CC-9A88-08E9860BC9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5460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20FAF-5C3E-152A-0F22-C9814B06C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27D62-20FD-6A54-6876-554B566AE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16E712-BDD8-5BBF-165F-B71EEFF31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8B1707-3E92-A11F-3F41-0C113CCC41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A03DEB-76EC-8CCE-22CF-9F45FB9EFF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79C09F-2E0D-EF82-C9B3-05788626D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60755-F9B4-423F-A7A4-3B46331087C9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702304-444C-885B-B1B5-F75E54B62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A39E93-B9CE-CD4B-FEA9-DCE10D7A0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810AC-C7B2-45CC-9A88-08E9860BC9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3603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7B752-A2AA-3607-87EC-93841941F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421F4D-A419-2CC6-F0C0-1F62FAA57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60755-F9B4-423F-A7A4-3B46331087C9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D10642-47B6-17EC-6258-8DD1B1DC2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A97BC4-0928-13A1-85B1-91570F4C2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810AC-C7B2-45CC-9A88-08E9860BC9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608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A1FE2F-DC17-3DF8-2A53-28E833563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60755-F9B4-423F-A7A4-3B46331087C9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6543F6-5A0B-EC68-CEB7-66A9FD620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96D72F-06EE-3CF4-065D-0E1AE7D79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810AC-C7B2-45CC-9A88-08E9860BC9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296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C16E5-3F38-9F6A-474F-E6B3161C1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9841C-3EEC-45BE-C40C-7920BD295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152536-BF47-46BD-18F6-C28D6DA3D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F42ED3-71F5-02F1-84B3-BE9998F43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60755-F9B4-423F-A7A4-3B46331087C9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AE5FE-D6C2-33C8-495E-5F96A0EEC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FCD71E-F25E-48EF-AE59-7A2F6D182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810AC-C7B2-45CC-9A88-08E9860BC9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020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E6B5B-FA55-B80B-2C4A-FE1A07660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9C8AD5-6237-9E38-AFA4-B865F1C3B3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3274EA-F76C-BD86-9CF6-0925B3D9D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B319C8-16C4-0EC8-3814-C8AFA17CC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60755-F9B4-423F-A7A4-3B46331087C9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C5D3B-1E3B-B752-1253-1A35A6661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B29F3D-BD50-45FA-9105-DF95FA4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810AC-C7B2-45CC-9A88-08E9860BC9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537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90D2CA-2A8B-18FD-9D8C-4218D5E16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BEFC7-552F-CD75-4E8E-3C6038174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21462-95D6-CC66-08A9-3D49B050C1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60755-F9B4-423F-A7A4-3B46331087C9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4911A-B16B-70BC-3C03-375DCE524C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01DCF-7583-A325-8F59-249AA03C70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810AC-C7B2-45CC-9A88-08E9860BC9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776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A3AE7-B276-C879-A7F8-DA031C4B6A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D9DD2F-ED6E-2F43-9FF5-E1D56BD5D8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5809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B3A9F-3AF8-37A3-0CE2-B9CEFBCD0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command to remove the </a:t>
            </a:r>
            <a:r>
              <a:rPr lang="en-US" dirty="0" err="1"/>
              <a:t>myvpc</a:t>
            </a:r>
            <a:r>
              <a:rPr lang="en-US" dirty="0"/>
              <a:t> network?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06E76-2B2E-A5EF-7704-0905D722D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 docker network create </a:t>
            </a:r>
            <a:r>
              <a:rPr lang="en-US" dirty="0" err="1"/>
              <a:t>myvpc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 docker network rm </a:t>
            </a:r>
            <a:r>
              <a:rPr lang="en-US" dirty="0" err="1"/>
              <a:t>myvpc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 docker network connect </a:t>
            </a:r>
            <a:r>
              <a:rPr lang="en-US" dirty="0" err="1"/>
              <a:t>myvpc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 None of the above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5466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B3A9F-3AF8-37A3-0CE2-B9CEFBCD0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command to remove the </a:t>
            </a:r>
            <a:r>
              <a:rPr lang="en-US" dirty="0" err="1"/>
              <a:t>myvpc</a:t>
            </a:r>
            <a:r>
              <a:rPr lang="en-US" dirty="0"/>
              <a:t> network?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06E76-2B2E-A5EF-7704-0905D722D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 docker network create </a:t>
            </a:r>
            <a:r>
              <a:rPr lang="en-US" dirty="0" err="1"/>
              <a:t>myvpc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b="1" dirty="0">
                <a:solidFill>
                  <a:srgbClr val="00B0F0"/>
                </a:solidFill>
              </a:rPr>
              <a:t>docker network rm </a:t>
            </a:r>
            <a:r>
              <a:rPr lang="en-US" b="1" dirty="0" err="1">
                <a:solidFill>
                  <a:srgbClr val="00B0F0"/>
                </a:solidFill>
              </a:rPr>
              <a:t>myvpc</a:t>
            </a:r>
            <a:endParaRPr lang="en-US" b="1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/>
              <a:t> docker network connect </a:t>
            </a:r>
            <a:r>
              <a:rPr lang="en-US" dirty="0" err="1"/>
              <a:t>myvpc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 None of the above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0573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B0B47-FD28-0E69-5FED-4D1F43C92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What is the command to remove all unused networks?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1B9BA-7DC7-9166-81C1-E23E51A54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docker network create </a:t>
            </a:r>
            <a:r>
              <a:rPr lang="en-IN" dirty="0" err="1"/>
              <a:t>myvpc</a:t>
            </a:r>
            <a:endParaRPr lang="en-IN" dirty="0"/>
          </a:p>
          <a:p>
            <a:r>
              <a:rPr lang="en-IN" dirty="0"/>
              <a:t> docker network rm </a:t>
            </a:r>
            <a:r>
              <a:rPr lang="en-IN" dirty="0" err="1"/>
              <a:t>myvpc</a:t>
            </a:r>
            <a:endParaRPr lang="en-IN" dirty="0"/>
          </a:p>
          <a:p>
            <a:r>
              <a:rPr lang="en-IN" dirty="0"/>
              <a:t> docker network prune</a:t>
            </a:r>
          </a:p>
          <a:p>
            <a:r>
              <a:rPr lang="en-IN" dirty="0"/>
              <a:t> docker network rm --all</a:t>
            </a:r>
          </a:p>
        </p:txBody>
      </p:sp>
    </p:spTree>
    <p:extLst>
      <p:ext uri="{BB962C8B-B14F-4D97-AF65-F5344CB8AC3E}">
        <p14:creationId xmlns:p14="http://schemas.microsoft.com/office/powerpoint/2010/main" val="31751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B0B47-FD28-0E69-5FED-4D1F43C92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What is the command to remove all unused networks?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1B9BA-7DC7-9166-81C1-E23E51A54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docker network create </a:t>
            </a:r>
            <a:r>
              <a:rPr lang="en-IN" dirty="0" err="1"/>
              <a:t>myvpc</a:t>
            </a:r>
            <a:endParaRPr lang="en-IN" dirty="0"/>
          </a:p>
          <a:p>
            <a:r>
              <a:rPr lang="en-IN" dirty="0"/>
              <a:t> docker network rm </a:t>
            </a:r>
            <a:r>
              <a:rPr lang="en-IN" dirty="0" err="1"/>
              <a:t>myvpc</a:t>
            </a:r>
            <a:endParaRPr lang="en-IN" dirty="0"/>
          </a:p>
          <a:p>
            <a:r>
              <a:rPr lang="en-IN" dirty="0"/>
              <a:t> </a:t>
            </a:r>
            <a:r>
              <a:rPr lang="en-IN" b="1" dirty="0">
                <a:solidFill>
                  <a:srgbClr val="00B0F0"/>
                </a:solidFill>
              </a:rPr>
              <a:t>docker network prune</a:t>
            </a:r>
          </a:p>
          <a:p>
            <a:r>
              <a:rPr lang="en-IN" dirty="0"/>
              <a:t> docker network rm --all</a:t>
            </a:r>
          </a:p>
        </p:txBody>
      </p:sp>
    </p:spTree>
    <p:extLst>
      <p:ext uri="{BB962C8B-B14F-4D97-AF65-F5344CB8AC3E}">
        <p14:creationId xmlns:p14="http://schemas.microsoft.com/office/powerpoint/2010/main" val="701151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465F0-2B15-722E-99E7-5CECB7D36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Which command is used to list the default available networks?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347D3-03E7-D498-64BD-9233FFF7D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 docker network --filter</a:t>
            </a:r>
          </a:p>
          <a:p>
            <a:pPr>
              <a:lnSpc>
                <a:spcPct val="150000"/>
              </a:lnSpc>
            </a:pPr>
            <a:r>
              <a:rPr lang="en-US" dirty="0"/>
              <a:t> docker network get</a:t>
            </a:r>
          </a:p>
          <a:p>
            <a:pPr>
              <a:lnSpc>
                <a:spcPct val="150000"/>
              </a:lnSpc>
            </a:pPr>
            <a:r>
              <a:rPr lang="en-US" dirty="0"/>
              <a:t> docker network ls</a:t>
            </a:r>
          </a:p>
          <a:p>
            <a:pPr>
              <a:lnSpc>
                <a:spcPct val="150000"/>
              </a:lnSpc>
            </a:pPr>
            <a:r>
              <a:rPr lang="en-US" dirty="0"/>
              <a:t> None of the above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5200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465F0-2B15-722E-99E7-5CECB7D36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Which command is used to list the default available networks?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347D3-03E7-D498-64BD-9233FFF7D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 docker network --filter</a:t>
            </a:r>
          </a:p>
          <a:p>
            <a:pPr>
              <a:lnSpc>
                <a:spcPct val="150000"/>
              </a:lnSpc>
            </a:pPr>
            <a:r>
              <a:rPr lang="en-US" dirty="0"/>
              <a:t> docker network get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B0F0"/>
                </a:solidFill>
              </a:rPr>
              <a:t> docker network ls</a:t>
            </a:r>
          </a:p>
          <a:p>
            <a:pPr>
              <a:lnSpc>
                <a:spcPct val="150000"/>
              </a:lnSpc>
            </a:pPr>
            <a:r>
              <a:rPr lang="en-US" dirty="0"/>
              <a:t> None of the above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7023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F0132-29F4-C7A7-87AF-CBBED72D5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default network driver used on a container if you haven’t specified one?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7CF7A-6BF1-09B2-4CA7-607347748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 host</a:t>
            </a:r>
          </a:p>
          <a:p>
            <a:pPr>
              <a:lnSpc>
                <a:spcPct val="150000"/>
              </a:lnSpc>
            </a:pPr>
            <a:r>
              <a:rPr lang="en-US" dirty="0"/>
              <a:t> bridge</a:t>
            </a:r>
          </a:p>
          <a:p>
            <a:pPr>
              <a:lnSpc>
                <a:spcPct val="150000"/>
              </a:lnSpc>
            </a:pPr>
            <a:r>
              <a:rPr lang="en-US" dirty="0"/>
              <a:t> overlay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err="1"/>
              <a:t>Macvlan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7662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F0132-29F4-C7A7-87AF-CBBED72D5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default network driver used on a container if you haven’t specified one?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7CF7A-6BF1-09B2-4CA7-607347748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 host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b="1" dirty="0">
                <a:solidFill>
                  <a:srgbClr val="00B0F0"/>
                </a:solidFill>
              </a:rPr>
              <a:t>bridge</a:t>
            </a:r>
          </a:p>
          <a:p>
            <a:pPr>
              <a:lnSpc>
                <a:spcPct val="150000"/>
              </a:lnSpc>
            </a:pPr>
            <a:r>
              <a:rPr lang="en-US" dirty="0"/>
              <a:t> overlay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err="1"/>
              <a:t>Macvlan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8874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AABE1-505B-007E-5EFE-96146748F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get the subnet, gateway of the network f0akv59c39k7?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0E2ED-C3A8-D2CA-43EF-CE1618992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 docker info f0akv59c39k7</a:t>
            </a:r>
          </a:p>
          <a:p>
            <a:pPr>
              <a:lnSpc>
                <a:spcPct val="150000"/>
              </a:lnSpc>
            </a:pPr>
            <a:r>
              <a:rPr lang="en-US" dirty="0"/>
              <a:t> docker container inspect f0akv59c39k7</a:t>
            </a:r>
          </a:p>
          <a:p>
            <a:pPr>
              <a:lnSpc>
                <a:spcPct val="150000"/>
              </a:lnSpc>
            </a:pPr>
            <a:r>
              <a:rPr lang="en-US" dirty="0"/>
              <a:t> docker network inspect f0akv59c39k7</a:t>
            </a:r>
          </a:p>
          <a:p>
            <a:pPr>
              <a:lnSpc>
                <a:spcPct val="150000"/>
              </a:lnSpc>
            </a:pPr>
            <a:r>
              <a:rPr lang="en-US" dirty="0"/>
              <a:t> docker inspect f0akv59c39k7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2924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AABE1-505B-007E-5EFE-96146748F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get the subnet, gateway of the network f0akv59c39k7?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0E2ED-C3A8-D2CA-43EF-CE1618992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 docker info f0akv59c39k7</a:t>
            </a:r>
          </a:p>
          <a:p>
            <a:pPr>
              <a:lnSpc>
                <a:spcPct val="150000"/>
              </a:lnSpc>
            </a:pPr>
            <a:r>
              <a:rPr lang="en-US" dirty="0"/>
              <a:t> docker container inspect f0akv59c39k7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B0F0"/>
                </a:solidFill>
              </a:rPr>
              <a:t> docker network inspect f0akv59c39k7</a:t>
            </a:r>
          </a:p>
          <a:p>
            <a:pPr>
              <a:lnSpc>
                <a:spcPct val="150000"/>
              </a:lnSpc>
            </a:pPr>
            <a:r>
              <a:rPr lang="en-US" dirty="0"/>
              <a:t> docker inspect f0akv59c39k7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6459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C654-935D-3C43-FCB3-AC21076D5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What is the command to connect a running container with name </a:t>
            </a:r>
            <a:r>
              <a:rPr lang="en-IN" dirty="0" err="1"/>
              <a:t>myapp</a:t>
            </a:r>
            <a:r>
              <a:rPr lang="en-IN" dirty="0"/>
              <a:t> to the existing bridge network my-net?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A78B0-8161-947C-9E6C-6BDB5EB3E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 docker container connect </a:t>
            </a:r>
            <a:r>
              <a:rPr lang="en-IN" dirty="0" err="1"/>
              <a:t>myapp</a:t>
            </a:r>
            <a:r>
              <a:rPr lang="en-IN" dirty="0"/>
              <a:t> my-net</a:t>
            </a:r>
          </a:p>
          <a:p>
            <a:pPr>
              <a:lnSpc>
                <a:spcPct val="150000"/>
              </a:lnSpc>
            </a:pPr>
            <a:r>
              <a:rPr lang="en-IN" dirty="0"/>
              <a:t> docker container attach </a:t>
            </a:r>
            <a:r>
              <a:rPr lang="en-IN" dirty="0" err="1"/>
              <a:t>myapp</a:t>
            </a:r>
            <a:r>
              <a:rPr lang="en-IN" dirty="0"/>
              <a:t> my-net</a:t>
            </a:r>
          </a:p>
          <a:p>
            <a:pPr>
              <a:lnSpc>
                <a:spcPct val="150000"/>
              </a:lnSpc>
            </a:pPr>
            <a:r>
              <a:rPr lang="en-IN" dirty="0"/>
              <a:t> docker network connect my-net </a:t>
            </a:r>
            <a:r>
              <a:rPr lang="en-IN" dirty="0" err="1"/>
              <a:t>myapp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IN" dirty="0"/>
              <a:t> docker network connect </a:t>
            </a:r>
            <a:r>
              <a:rPr lang="en-IN" dirty="0" err="1"/>
              <a:t>myapp</a:t>
            </a:r>
            <a:r>
              <a:rPr lang="en-IN" dirty="0"/>
              <a:t> my-net</a:t>
            </a:r>
          </a:p>
        </p:txBody>
      </p:sp>
    </p:spTree>
    <p:extLst>
      <p:ext uri="{BB962C8B-B14F-4D97-AF65-F5344CB8AC3E}">
        <p14:creationId xmlns:p14="http://schemas.microsoft.com/office/powerpoint/2010/main" val="3341617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C654-935D-3C43-FCB3-AC21076D5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What is the command to connect a running container with name </a:t>
            </a:r>
            <a:r>
              <a:rPr lang="en-IN" dirty="0" err="1"/>
              <a:t>myapp</a:t>
            </a:r>
            <a:r>
              <a:rPr lang="en-IN" dirty="0"/>
              <a:t> to the existing bridge network my-net?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A78B0-8161-947C-9E6C-6BDB5EB3E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 docker container connect </a:t>
            </a:r>
            <a:r>
              <a:rPr lang="en-IN" dirty="0" err="1"/>
              <a:t>myapp</a:t>
            </a:r>
            <a:r>
              <a:rPr lang="en-IN" dirty="0"/>
              <a:t> my-net</a:t>
            </a:r>
          </a:p>
          <a:p>
            <a:pPr>
              <a:lnSpc>
                <a:spcPct val="150000"/>
              </a:lnSpc>
            </a:pPr>
            <a:r>
              <a:rPr lang="en-IN" dirty="0"/>
              <a:t> docker container attach </a:t>
            </a:r>
            <a:r>
              <a:rPr lang="en-IN" dirty="0" err="1"/>
              <a:t>myapp</a:t>
            </a:r>
            <a:r>
              <a:rPr lang="en-IN" dirty="0"/>
              <a:t> my-net</a:t>
            </a:r>
          </a:p>
          <a:p>
            <a:pPr>
              <a:lnSpc>
                <a:spcPct val="150000"/>
              </a:lnSpc>
            </a:pPr>
            <a:r>
              <a:rPr lang="en-IN" b="1" dirty="0">
                <a:solidFill>
                  <a:srgbClr val="00B0F0"/>
                </a:solidFill>
              </a:rPr>
              <a:t> docker network connect my-net </a:t>
            </a:r>
            <a:r>
              <a:rPr lang="en-IN" b="1" dirty="0" err="1">
                <a:solidFill>
                  <a:srgbClr val="00B0F0"/>
                </a:solidFill>
              </a:rPr>
              <a:t>myapp</a:t>
            </a:r>
            <a:endParaRPr lang="en-IN" b="1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en-IN" dirty="0"/>
              <a:t> docker network connect </a:t>
            </a:r>
            <a:r>
              <a:rPr lang="en-IN" dirty="0" err="1"/>
              <a:t>myapp</a:t>
            </a:r>
            <a:r>
              <a:rPr lang="en-IN" dirty="0"/>
              <a:t> my-net</a:t>
            </a:r>
          </a:p>
        </p:txBody>
      </p:sp>
    </p:spTree>
    <p:extLst>
      <p:ext uri="{BB962C8B-B14F-4D97-AF65-F5344CB8AC3E}">
        <p14:creationId xmlns:p14="http://schemas.microsoft.com/office/powerpoint/2010/main" val="3979705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374</Words>
  <Application>Microsoft Office PowerPoint</Application>
  <PresentationFormat>Widescreen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Which command is used to list the default available networks?</vt:lpstr>
      <vt:lpstr>Which command is used to list the default available networks?</vt:lpstr>
      <vt:lpstr>What is the default network driver used on a container if you haven’t specified one?</vt:lpstr>
      <vt:lpstr>What is the default network driver used on a container if you haven’t specified one?</vt:lpstr>
      <vt:lpstr>How to get the subnet, gateway of the network f0akv59c39k7? </vt:lpstr>
      <vt:lpstr>How to get the subnet, gateway of the network f0akv59c39k7? </vt:lpstr>
      <vt:lpstr>What is the command to connect a running container with name myapp to the existing bridge network my-net?</vt:lpstr>
      <vt:lpstr>What is the command to connect a running container with name myapp to the existing bridge network my-net?</vt:lpstr>
      <vt:lpstr>What is the command to remove the myvpc network?</vt:lpstr>
      <vt:lpstr>What is the command to remove the myvpc network?</vt:lpstr>
      <vt:lpstr>What is the command to remove all unused networks?</vt:lpstr>
      <vt:lpstr>What is the command to remove all unused networks?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Nirmal Parida</dc:creator>
  <cp:lastModifiedBy>Nirmal Parida</cp:lastModifiedBy>
  <cp:revision>3</cp:revision>
  <dcterms:created xsi:type="dcterms:W3CDTF">2022-11-28T18:08:48Z</dcterms:created>
  <dcterms:modified xsi:type="dcterms:W3CDTF">2022-11-28T18:17:47Z</dcterms:modified>
</cp:coreProperties>
</file>