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0268-FC93-4399-F3DC-B3B8388DA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FA794-18CF-EE51-CD8A-0CA47C4CE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4D7FA-DF8B-FF2D-A6EA-93E963CB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3186-3DF0-4ACE-8517-DF0EFD1247B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C29C-DC4C-C258-4463-F43F398A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B8992-3919-E463-3A4F-B126091E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CC1-58BA-40B6-A106-7EC7E555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51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E767-F3B8-67A1-89C9-9D156576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BD06E-CE0D-A4DC-B56B-FAE267BBA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E0D6-BA24-8B94-0194-2712FA78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3186-3DF0-4ACE-8517-DF0EFD1247B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A0836-D921-6180-8DA8-1E6074AE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154B-AFC6-A120-9C1E-476742E8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CC1-58BA-40B6-A106-7EC7E555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26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56B3C-BC41-A60D-69A1-C7876822A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81922-A5D2-1E55-BF14-901CA2D34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55348-BC3E-DF9B-205E-295036AF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3186-3DF0-4ACE-8517-DF0EFD1247B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23B8-BC42-DA6B-B412-E96C14F7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E6FFC-8E6D-61C5-B620-BECE1801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CC1-58BA-40B6-A106-7EC7E555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88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E3DB-02A1-6A05-AA15-F1A315A4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79D7-52F0-6E98-22D3-DE95502A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2D9F0-367E-27BF-35A1-4FC03A4D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3186-3DF0-4ACE-8517-DF0EFD1247B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9067-EACE-58E5-D319-369F03B5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6A17C-F4ED-663C-4F42-D1F32394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CC1-58BA-40B6-A106-7EC7E555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02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D08B-BFF7-7A9C-0371-8EA63617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FECE8-6269-E83B-6982-736604A6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47C2-0AB7-6E20-81E4-9C7B938A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3186-3DF0-4ACE-8517-DF0EFD1247B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087D-8B6B-A73C-B8B6-AB06042B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FB38-08D7-4B66-9EC4-D67954D2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CC1-58BA-40B6-A106-7EC7E555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41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5FBD-F477-079A-5295-CCB3C1F8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E60C-5F49-F647-CF70-A5F0B7080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DF43B-C266-8400-46F2-62CFC273F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E9CFE-3601-4D66-547C-B72BF37E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3186-3DF0-4ACE-8517-DF0EFD1247B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95628-68B1-9053-8B05-79CC9C2C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D51A4-AF2C-DC78-C12B-2DFC1755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CC1-58BA-40B6-A106-7EC7E555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67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8645-8E96-D4CA-BAF6-E7E92693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A12C3-B930-5510-26A9-84D48AC09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F6731-095E-7A5F-0CF1-FCB2B8A02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A1E41-0324-C919-8BE0-9C3666B62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58BA1-7068-DA60-42E3-1B82CA994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192EF-A78E-A54A-5824-4F0EE9E6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3186-3DF0-4ACE-8517-DF0EFD1247B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FCD49-28B7-C887-CCDD-2CB468B8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FB2BE-5F9A-C810-7066-9973A68F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CC1-58BA-40B6-A106-7EC7E555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61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2D5D-ACC0-4351-FFCC-80D95A71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2FEC4-0FDF-43D7-E06E-DD4612A8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3186-3DF0-4ACE-8517-DF0EFD1247B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E1217-F0E3-641A-74F3-4A1E6452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A9153-74A1-AFAA-CF7E-5155FDA5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CC1-58BA-40B6-A106-7EC7E555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8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28B8D-2CA9-21EF-B5AD-41EB0A4D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3186-3DF0-4ACE-8517-DF0EFD1247B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10D20-5C73-4168-ACDA-C9C7A702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62B38-B722-9D01-EC5D-2ADB5031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CC1-58BA-40B6-A106-7EC7E555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29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2EAF-3EB1-76F2-94AB-CC43997F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5D77-174A-E8C5-64FD-FED23141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D0704-1A6D-5340-A117-26BD4CB72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54222-9B26-7A34-FD01-0F866BA3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3186-3DF0-4ACE-8517-DF0EFD1247B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2E5AE-5756-33F8-4556-47CB66BD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B6158-F8BA-605C-3086-148E6020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CC1-58BA-40B6-A106-7EC7E555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8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E632-4E71-CA37-1198-E9AAE384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4CCEC-5324-9EE9-F64F-4606CD79F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EA272-580E-407C-EF0C-97E37D0B1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8F354-9E83-5931-2312-1FC792F5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3186-3DF0-4ACE-8517-DF0EFD1247B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532ED-EFA4-0C62-3D80-4E7669A5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78E72-B5A1-5129-27B6-D2DB4E89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BCC1-58BA-40B6-A106-7EC7E555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1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B69C0-743C-6155-49BC-BE514A93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F64B9-6D20-B6B4-9D62-DC7DD008F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69D49-9B56-79AB-7BB8-25C54EC3D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73186-3DF0-4ACE-8517-DF0EFD1247B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3A3E1-B66E-AEDC-A8DD-57C4448B3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7ED6-872D-4727-1D7B-DEB5E9EBB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0BCC1-58BA-40B6-A106-7EC7E555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3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0BBF-AF77-C74A-E19A-C7CB6419D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7477"/>
          </a:xfrm>
        </p:spPr>
        <p:txBody>
          <a:bodyPr/>
          <a:lstStyle/>
          <a:p>
            <a:r>
              <a:rPr lang="en-IN" dirty="0"/>
              <a:t>Docker volume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88302-BAEA-C73B-2245-E8E7638B1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55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17AD-4622-AEC4-1354-9C7809D2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13CD-4A93-0D0D-0A24-F1A3AF40D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doesn’t </a:t>
            </a:r>
            <a:r>
              <a:rPr lang="en-US" b="1" dirty="0"/>
              <a:t>persist</a:t>
            </a:r>
            <a:r>
              <a:rPr lang="en-US" dirty="0"/>
              <a:t> when the container no longer exists</a:t>
            </a:r>
          </a:p>
          <a:p>
            <a:r>
              <a:rPr lang="en-US" dirty="0"/>
              <a:t>A container’s writable layer is tightly coupled to the host machine where the container is running. </a:t>
            </a:r>
          </a:p>
          <a:p>
            <a:r>
              <a:rPr lang="en-US" dirty="0"/>
              <a:t>Writing into a container’s writable layer requires a storage driver to manage the filesystem. </a:t>
            </a:r>
          </a:p>
          <a:p>
            <a:r>
              <a:rPr lang="en-US" dirty="0"/>
              <a:t>Docker has two options for containers to store files on the host machine, so that the files are persisted even after the container stops: </a:t>
            </a:r>
          </a:p>
          <a:p>
            <a:pPr lvl="1"/>
            <a:r>
              <a:rPr lang="en-US" dirty="0"/>
              <a:t>volumes</a:t>
            </a:r>
          </a:p>
          <a:p>
            <a:pPr lvl="1"/>
            <a:r>
              <a:rPr lang="en-US" dirty="0"/>
              <a:t>bind mounts.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67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0474-B650-3434-7158-DEA1841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Volume 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2652-421A-EFEE-A2C9-F1B1710BD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Volumes</a:t>
            </a:r>
            <a:r>
              <a:rPr lang="en-US" dirty="0"/>
              <a:t> are stored in a part of the host filesystem which is managed by Docker (/var/lib/docker/volumes/ on Linux). </a:t>
            </a:r>
          </a:p>
          <a:p>
            <a:r>
              <a:rPr lang="en-US" dirty="0"/>
              <a:t>Non-Docker processes should not modify this part of the filesystem. </a:t>
            </a:r>
          </a:p>
          <a:p>
            <a:r>
              <a:rPr lang="en-US" dirty="0"/>
              <a:t>Volumes are the best way to persist data in Docker.</a:t>
            </a:r>
          </a:p>
          <a:p>
            <a:endParaRPr lang="en-US" dirty="0"/>
          </a:p>
          <a:p>
            <a:r>
              <a:rPr lang="en-US" b="1" dirty="0"/>
              <a:t>Bind mounts </a:t>
            </a:r>
            <a:r>
              <a:rPr lang="en-US" dirty="0"/>
              <a:t>may be stored anywhere on the host system. </a:t>
            </a:r>
          </a:p>
          <a:p>
            <a:r>
              <a:rPr lang="en-US" dirty="0"/>
              <a:t>They may even be important system files or directories. </a:t>
            </a:r>
          </a:p>
          <a:p>
            <a:r>
              <a:rPr lang="en-US" dirty="0"/>
              <a:t>Non-Docker processes on the Docker host or a Docker container can modify them at any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87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nd mounts on the Docker host">
            <a:extLst>
              <a:ext uri="{FF2B5EF4-FFF2-40B4-BE49-F238E27FC236}">
                <a16:creationId xmlns:a16="http://schemas.microsoft.com/office/drawing/2014/main" id="{0971150B-EA81-46BA-1276-FFEC89C4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33" y="609600"/>
            <a:ext cx="11196796" cy="570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50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4ACD-6F27-72E5-45BD-C678F640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volume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05E34-CECF-2186-0796-87322F210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volume:</a:t>
            </a:r>
          </a:p>
          <a:p>
            <a:pPr lvl="1"/>
            <a:r>
              <a:rPr lang="en-IN" dirty="0"/>
              <a:t>docker volume create my-vol</a:t>
            </a:r>
          </a:p>
          <a:p>
            <a:r>
              <a:rPr lang="en-IN" dirty="0"/>
              <a:t>List volumes:</a:t>
            </a:r>
          </a:p>
          <a:p>
            <a:pPr lvl="1"/>
            <a:r>
              <a:rPr lang="en-IN" dirty="0"/>
              <a:t>docker volume ls</a:t>
            </a:r>
          </a:p>
          <a:p>
            <a:r>
              <a:rPr lang="en-IN" dirty="0"/>
              <a:t>Inspect a volume:</a:t>
            </a:r>
          </a:p>
          <a:p>
            <a:pPr lvl="1"/>
            <a:r>
              <a:rPr lang="en-IN" dirty="0"/>
              <a:t>docker volume inspect my-vol</a:t>
            </a:r>
          </a:p>
          <a:p>
            <a:r>
              <a:rPr lang="en-US" dirty="0"/>
              <a:t>Remove a volume:</a:t>
            </a:r>
          </a:p>
          <a:p>
            <a:pPr lvl="1"/>
            <a:r>
              <a:rPr lang="en-US" dirty="0"/>
              <a:t>docker volume rm my-vol</a:t>
            </a:r>
            <a:endParaRPr lang="en-IN" dirty="0"/>
          </a:p>
          <a:p>
            <a:r>
              <a:rPr lang="en-IN" dirty="0"/>
              <a:t>docker volume prune</a:t>
            </a:r>
          </a:p>
        </p:txBody>
      </p:sp>
    </p:spTree>
    <p:extLst>
      <p:ext uri="{BB962C8B-B14F-4D97-AF65-F5344CB8AC3E}">
        <p14:creationId xmlns:p14="http://schemas.microsoft.com/office/powerpoint/2010/main" val="103976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1CE5-2124-8B71-D2B2-F8B221DB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with volume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61ECB-CFA0-A968-C074-9FA75B48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container with a volume</a:t>
            </a:r>
          </a:p>
          <a:p>
            <a:r>
              <a:rPr lang="en-US" dirty="0"/>
              <a:t>docker run -d --name </a:t>
            </a:r>
            <a:r>
              <a:rPr lang="en-US" dirty="0" err="1"/>
              <a:t>devtest</a:t>
            </a:r>
            <a:r>
              <a:rPr lang="en-US" dirty="0"/>
              <a:t> </a:t>
            </a:r>
            <a:r>
              <a:rPr lang="en-US" b="1" dirty="0"/>
              <a:t>--mount </a:t>
            </a:r>
            <a:r>
              <a:rPr lang="en-US" dirty="0"/>
              <a:t>source=myvol2,target=/app   </a:t>
            </a:r>
            <a:r>
              <a:rPr lang="en-US" dirty="0" err="1"/>
              <a:t>nginx:latest</a:t>
            </a:r>
            <a:endParaRPr lang="en-US" dirty="0"/>
          </a:p>
          <a:p>
            <a:r>
              <a:rPr lang="en-US" dirty="0"/>
              <a:t>docker run -d --name </a:t>
            </a:r>
            <a:r>
              <a:rPr lang="en-US" dirty="0" err="1"/>
              <a:t>devtest</a:t>
            </a:r>
            <a:r>
              <a:rPr lang="en-US" dirty="0"/>
              <a:t> </a:t>
            </a:r>
            <a:r>
              <a:rPr lang="en-US" b="1" dirty="0"/>
              <a:t>-v</a:t>
            </a:r>
            <a:r>
              <a:rPr lang="en-US" dirty="0"/>
              <a:t> myvol2:/app </a:t>
            </a:r>
            <a:r>
              <a:rPr lang="en-US" dirty="0" err="1"/>
              <a:t>nginx:latest</a:t>
            </a:r>
            <a:endParaRPr lang="en-US" dirty="0"/>
          </a:p>
          <a:p>
            <a:r>
              <a:rPr lang="en-IN" dirty="0"/>
              <a:t>docker inspect </a:t>
            </a:r>
            <a:r>
              <a:rPr lang="en-IN" dirty="0" err="1"/>
              <a:t>devtest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90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259D-9C15-6FD7-6272-46EA4D86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 mounts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76ED-5FFB-0D4B-98EF-D150578C7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use a bind mount, a file or directory on the host machine is mounted into a container.</a:t>
            </a:r>
          </a:p>
          <a:p>
            <a:r>
              <a:rPr lang="en-US" dirty="0"/>
              <a:t>docker run -d -it --name </a:t>
            </a:r>
            <a:r>
              <a:rPr lang="en-US" dirty="0" err="1"/>
              <a:t>devtest</a:t>
            </a:r>
            <a:r>
              <a:rPr lang="en-US" dirty="0"/>
              <a:t> --mount type=</a:t>
            </a:r>
            <a:r>
              <a:rPr lang="en-US" dirty="0" err="1"/>
              <a:t>bind,source</a:t>
            </a:r>
            <a:r>
              <a:rPr lang="en-US" dirty="0"/>
              <a:t>=/</a:t>
            </a:r>
            <a:r>
              <a:rPr lang="en-US" dirty="0" err="1"/>
              <a:t>tmp,target</a:t>
            </a:r>
            <a:r>
              <a:rPr lang="en-US" dirty="0"/>
              <a:t>=/app </a:t>
            </a:r>
            <a:r>
              <a:rPr lang="en-US" dirty="0" err="1"/>
              <a:t>nginx:latest</a:t>
            </a:r>
            <a:endParaRPr lang="en-US" dirty="0"/>
          </a:p>
          <a:p>
            <a:r>
              <a:rPr lang="en-US" dirty="0"/>
              <a:t>docker run -d -it --name </a:t>
            </a:r>
            <a:r>
              <a:rPr lang="en-US" dirty="0" err="1"/>
              <a:t>devtest</a:t>
            </a:r>
            <a:r>
              <a:rPr lang="en-US" dirty="0"/>
              <a:t> -v /</a:t>
            </a:r>
            <a:r>
              <a:rPr lang="en-US" dirty="0" err="1"/>
              <a:t>tmp</a:t>
            </a:r>
            <a:r>
              <a:rPr lang="en-US" dirty="0"/>
              <a:t>:/app </a:t>
            </a:r>
            <a:r>
              <a:rPr lang="en-US" dirty="0" err="1"/>
              <a:t>nginx:latest</a:t>
            </a:r>
            <a:endParaRPr lang="en-US" dirty="0"/>
          </a:p>
          <a:p>
            <a:r>
              <a:rPr lang="en-US" dirty="0"/>
              <a:t>docker inspect </a:t>
            </a:r>
            <a:r>
              <a:rPr lang="en-US" dirty="0" err="1"/>
              <a:t>devtest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84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Docker volume</vt:lpstr>
      <vt:lpstr>Docker Volume</vt:lpstr>
      <vt:lpstr>Volume mount</vt:lpstr>
      <vt:lpstr>PowerPoint Presentation</vt:lpstr>
      <vt:lpstr>Docker volume commands</vt:lpstr>
      <vt:lpstr>Container with volume</vt:lpstr>
      <vt:lpstr>Bind mounts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volume</dc:title>
  <dc:creator>Nirmal Parida</dc:creator>
  <cp:lastModifiedBy>Nirmal Parida</cp:lastModifiedBy>
  <cp:revision>4</cp:revision>
  <dcterms:created xsi:type="dcterms:W3CDTF">2022-11-29T06:35:12Z</dcterms:created>
  <dcterms:modified xsi:type="dcterms:W3CDTF">2022-11-29T07:37:12Z</dcterms:modified>
</cp:coreProperties>
</file>