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0381-D831-4310-C666-87ED4CF94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ABB9-3803-A9C4-E042-23A9000A4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64DC2-AD6A-2F95-EDE5-70C83A99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CE6-D9E2-4136-B5BE-42C789DBA7ED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59A26-A28E-6894-CD0D-C4FEB768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6CF07-7C06-C7E0-205F-60DC26EC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2297-41C7-41B3-8EF6-3E304C09E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03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7DBA-0C51-BD28-C86F-553B5751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3E4FE-6579-F660-501D-F564AD02A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7F64F-941D-0419-F597-CB70FC54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CE6-D9E2-4136-B5BE-42C789DBA7ED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6251E-491B-EE46-BB90-9F3B4DC7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E7027-B6C5-6B6C-21B3-DCD8993F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2297-41C7-41B3-8EF6-3E304C09E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50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40338-A0FB-1398-9AE0-93EB6AB5C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358DC-9EA9-0AA9-FEF4-7D1628FBA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F174C-1EB4-DD08-32DD-3F61E12C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CE6-D9E2-4136-B5BE-42C789DBA7ED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344A4-7FAC-0CEF-89F8-1584E375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0DB75-0079-788A-B53A-D86AB7A9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2297-41C7-41B3-8EF6-3E304C09E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44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A49D-1597-EE26-3FD5-0C26B0C2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C65E-D404-CC7D-2DE1-BE4304FCC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F6ED-B859-C80A-4CF8-686C0D44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CE6-D9E2-4136-B5BE-42C789DBA7ED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63DFA-6187-C001-9A57-E07E572E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4131E-395E-B1AC-1A88-664AD194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2297-41C7-41B3-8EF6-3E304C09E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61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66D7-B08D-A8CC-804B-E918A6B4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C42BE-83A6-64B8-179D-CE4D4DD2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D949E-1672-6146-FDCB-E5E2C8A9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CE6-D9E2-4136-B5BE-42C789DBA7ED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4A18D-BF3E-AE9B-5E8D-02C7A7DC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DC2B-7EF1-B1D7-FD9D-9DD4C83F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2297-41C7-41B3-8EF6-3E304C09E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4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E735-7106-BC6E-33E5-E0A7345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15F3C-5FC9-84B5-02A9-2BAB79AD7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87161-0F44-4DF9-3D56-F31DC5697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26CB9-D5B1-AA44-367E-F681F02D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CE6-D9E2-4136-B5BE-42C789DBA7ED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07345-EC23-01A3-E43E-8C8743BD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7311-A5B7-7A54-E301-EC877CA4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2297-41C7-41B3-8EF6-3E304C09E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16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14DB-F4B1-712C-F666-CBB0F413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4C540-12DF-E352-77B9-6E7B81F4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6195D-3692-F074-D248-BDD9539A7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25C6A-4628-0708-F340-1C0826D87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7DC76-A7D0-D656-67A9-938069691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1BA73-4A97-75C6-BD5B-27670DEE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CE6-D9E2-4136-B5BE-42C789DBA7ED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ED006-82A8-2802-7239-1DB45A8A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99E66-28D0-9720-8612-A3659B70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2297-41C7-41B3-8EF6-3E304C09E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81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9206-35BC-E805-6111-3F6E1071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D3DD7-3628-E161-6C78-AF069E98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CE6-D9E2-4136-B5BE-42C789DBA7ED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9A28F-FB3B-53B6-FB4A-546A7097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B6F78-42A9-7BD8-61CF-900199D8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2297-41C7-41B3-8EF6-3E304C09E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5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648A8-42BA-3441-177B-AE4B1ADF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CE6-D9E2-4136-B5BE-42C789DBA7ED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F891B-4E1C-99D2-452C-E28671FB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C3514-AD68-579D-1FF2-D0FCF763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2297-41C7-41B3-8EF6-3E304C09E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91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6FC9-0EEF-7F3E-8424-11104258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25348-CDBB-5BB8-BABF-E15B56F9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F77E3-F7DE-7AC1-B412-E11855E47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CB2B5-2E3B-4CF3-B6A9-4A60696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CE6-D9E2-4136-B5BE-42C789DBA7ED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7D578-9C01-54D8-A4D3-C71FC84A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C38B6-E4F4-F1E8-FB1A-2F84D377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2297-41C7-41B3-8EF6-3E304C09E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04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BCE0-4923-A569-34B5-D9C1A419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B0A9E-8AF2-9E54-3F73-6289CF4AE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7A5D0-AD93-DFB3-7AD2-900E39236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9535-CA02-D846-1CEC-7D58196E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CE6-D9E2-4136-B5BE-42C789DBA7ED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F8B6C-2196-52B4-4DC6-612E0EBA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6D027-1DF8-A60D-1C66-73C625D1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2297-41C7-41B3-8EF6-3E304C09E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20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437E3-CDDF-0FD6-CF76-C817C5D3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E6228-3328-3B02-577F-7B460CB81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1B64C-B75D-2908-F48D-D913F6B0F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C6CE6-D9E2-4136-B5BE-42C789DBA7ED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3C26E-10A3-A385-3EE0-EC28E113E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C3722-2EB2-D984-2904-CBF79B750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22297-41C7-41B3-8EF6-3E304C09E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1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6E3D-1DAB-78CD-D28C-D36B67E2C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85149-92A8-A3E7-8298-A7E4EEB29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41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A5C6-7362-3335-0C0B-AABF28CB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option is used to mount a volume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8918F-6A3B-5F42-C9AF-A3FEE35C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-v</a:t>
            </a:r>
          </a:p>
          <a:p>
            <a:pPr>
              <a:lnSpc>
                <a:spcPct val="150000"/>
              </a:lnSpc>
            </a:pPr>
            <a:r>
              <a:rPr lang="en-US" dirty="0"/>
              <a:t> --volume</a:t>
            </a:r>
          </a:p>
          <a:p>
            <a:pPr>
              <a:lnSpc>
                <a:spcPct val="150000"/>
              </a:lnSpc>
            </a:pPr>
            <a:r>
              <a:rPr lang="en-US" dirty="0"/>
              <a:t> –-mount</a:t>
            </a:r>
          </a:p>
          <a:p>
            <a:pPr>
              <a:lnSpc>
                <a:spcPct val="150000"/>
              </a:lnSpc>
            </a:pPr>
            <a:r>
              <a:rPr lang="en-US" dirty="0"/>
              <a:t> –volume-mount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5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A5C6-7362-3335-0C0B-AABF28CB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option is used to mount a volume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8918F-6A3B-5F42-C9AF-A3FEE35C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 -v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 --volume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 –-mount</a:t>
            </a:r>
          </a:p>
          <a:p>
            <a:pPr>
              <a:lnSpc>
                <a:spcPct val="150000"/>
              </a:lnSpc>
            </a:pPr>
            <a:r>
              <a:rPr lang="en-US" dirty="0"/>
              <a:t> –volume-mount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63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AA7E-41BD-FB12-FF22-94027B22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1915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among the below is a correct command to start a webapp container with the volume vol2, mounted to the destination directory /app?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DD84-FB3D-B993-D696-0F98A76B0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2079"/>
            <a:ext cx="10515600" cy="35048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docker run -d --name webapp --mount source=vol2,target=/app httpd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run -d --name webapp -v vol2:/app httpd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run -d --name webapp --volume vol2:/app httpd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28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AA7E-41BD-FB12-FF22-94027B22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1915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among the below is a correct command to start a webapp container with the volume vol2, mounted to the destination directory /app?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DD84-FB3D-B993-D696-0F98A76B0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2079"/>
            <a:ext cx="10515600" cy="35048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docker run -d --name webapp --mount source=vol2,target=/app httpd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 docker run -d --name webapp -v vol2:/app httpd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 docker run -d --name webapp --volume vol2:/app httpd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30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32C0-88AB-3C0B-48E6-5B75BBDA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command to remove unused volumes?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8E1A-AC37-F194-D404-ACCEBA491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docker container rm my-vol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volume rm my-vol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volume prune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volume rm --all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88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32C0-88AB-3C0B-48E6-5B75BBDA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command to remove unused volumes?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8E1A-AC37-F194-D404-ACCEBA491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docker container rm my-vol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volume rm my-vol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 docker volume prune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volume rm --all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56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85B2-8E4C-688F-1D8C-BB696085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command to create a volume with the name my-vol?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681B-BB5F-1D3D-2B35-D9F60CE9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docker volume create my-vol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create volume my-vol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volume prune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volume rm 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0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85B2-8E4C-688F-1D8C-BB696085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command to create a volume with the name my-vol?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681B-BB5F-1D3D-2B35-D9F60CE9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docker volume create my-vol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create volume my-vol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volume prune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volume rm 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99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5789-1E11-8559-264E-836CC268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command to get details of the volume my-vol such as the driver, mountpoint, </a:t>
            </a:r>
            <a:r>
              <a:rPr lang="en-US" dirty="0" err="1"/>
              <a:t>volumename</a:t>
            </a:r>
            <a:r>
              <a:rPr lang="en-US" dirty="0"/>
              <a:t>, ..</a:t>
            </a:r>
            <a:r>
              <a:rPr lang="en-US" dirty="0" err="1"/>
              <a:t>etc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658D-A950-5A6A-8F15-AB303B13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docker volume inspect my-vol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volume fetch my-vol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volume get my-vol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volume ls my-vol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08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5789-1E11-8559-264E-836CC268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command to get details of the volume my-vol such as the driver, mountpoint, volume name, ..</a:t>
            </a:r>
            <a:r>
              <a:rPr lang="en-US" dirty="0" err="1"/>
              <a:t>etc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658D-A950-5A6A-8F15-AB303B13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 docker volume inspect my-vol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volume fetch my-vol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volume get my-vol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volume ls my-vol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49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9D17-C016-04E4-144E-26EADC98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command is used to remove the my-vol volume. (2 </a:t>
            </a:r>
            <a:r>
              <a:rPr lang="en-US" dirty="0" err="1"/>
              <a:t>ans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DAF1-6574-DFE2-2CA2-AD2AEA39C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docker volume del my-vol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volume remove my-vol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volume prune my-vol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volume rm my-vol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79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9D17-C016-04E4-144E-26EADC98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command is used to remove the my-vol volume. (2 </a:t>
            </a:r>
            <a:r>
              <a:rPr lang="en-US" dirty="0" err="1"/>
              <a:t>ans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DAF1-6574-DFE2-2CA2-AD2AEA39C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docker volume del my-vol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docker volume remove my-vol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volume prune my-vol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 docker volume rm my-vol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29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463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What is the command to remove unused volumes?</vt:lpstr>
      <vt:lpstr>What is the command to remove unused volumes?</vt:lpstr>
      <vt:lpstr>What is the command to create a volume with the name my-vol?</vt:lpstr>
      <vt:lpstr>What is the command to create a volume with the name my-vol?</vt:lpstr>
      <vt:lpstr>What is the command to get details of the volume my-vol such as the driver, mountpoint, volumename, ..etc?</vt:lpstr>
      <vt:lpstr>What is the command to get details of the volume my-vol such as the driver, mountpoint, volume name, ..etc?</vt:lpstr>
      <vt:lpstr>Which command is used to remove the my-vol volume. (2 ans)</vt:lpstr>
      <vt:lpstr>Which command is used to remove the my-vol volume. (2 ans)</vt:lpstr>
      <vt:lpstr>Which option is used to mount a volume ?</vt:lpstr>
      <vt:lpstr>Which option is used to mount a volume ?</vt:lpstr>
      <vt:lpstr>Which among the below is a correct command to start a webapp container with the volume vol2, mounted to the destination directory /app?</vt:lpstr>
      <vt:lpstr>Which among the below is a correct command to start a webapp container with the volume vol2, mounted to the destination directory /app?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Parida</dc:creator>
  <cp:lastModifiedBy>Nirmal Parida</cp:lastModifiedBy>
  <cp:revision>7</cp:revision>
  <dcterms:created xsi:type="dcterms:W3CDTF">2022-11-29T07:43:08Z</dcterms:created>
  <dcterms:modified xsi:type="dcterms:W3CDTF">2022-12-01T04:10:29Z</dcterms:modified>
</cp:coreProperties>
</file>