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3" r:id="rId11"/>
    <p:sldId id="264" r:id="rId12"/>
    <p:sldId id="265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562E-34A6-15D9-DF5F-46E0223C8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E7E2-D1A4-5465-9D4E-990E2590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A49B1-CC8E-B9CF-8AED-D5C6E8E1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40B7-7905-9312-8807-0171A5F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A86-084C-D6D8-963C-796CC397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2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C9BA-C465-2C59-AEB6-15246E81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8EDB-2AEF-BA33-E5E7-346CE4AA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FB67-07D1-13C9-1229-021E9A00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83E3-DFD8-026C-9F7D-B9CF994E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C8EA-F565-134D-A1D6-9EC19412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3468A-CF77-F749-BB23-5B8DF3854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FADAF-44F9-C598-2002-CE20B6B9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A1F0-BFD8-B245-A03B-70E8DDDC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C51F-9EAC-D5DD-BAAA-8E97D546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8853-1C7C-0B78-8C02-876117CE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B3B8-CE2A-AF1A-451B-3BC52A88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CCB5-4369-8265-C3BD-D023D646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16A2-1942-8A95-2D03-D554ADEF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F0BE-30CE-6833-91A2-95D34CD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D799-AE52-7B8A-0977-97F3AA32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3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D5E1-5407-8A3A-28E6-1F79E521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EACA-FCE7-DB30-4FE5-1835029E7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DFE9-4660-463C-C9FD-416F9D5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95C9-FD2D-F258-5DB4-15AB4AE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FEE6-AEC2-B916-63E7-F20332C8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AA0C-D99A-61F4-6046-44B438DF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40CA-C876-B385-43F9-47A2892DD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B491E-60B1-E6A0-32D9-0634BE34D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6774-9228-DFAD-5C61-AAA01E64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4B638-292C-3AC6-DC2B-023C0066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CD494-C469-8582-3484-1FAD87A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5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CC96-3195-3E98-DA6B-D72157BF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AE29-6A80-3E05-AC20-DB0621B5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25960-0E80-AD7B-CEAF-E202B363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4839D-A977-DA9D-346C-1EB7D691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96BFD-8EB3-924B-5AA8-23193DB5E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8CDDB-4733-BF62-2514-CD25A3C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16B75-B72D-097C-7612-5A0BA87D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136A7-1A10-0F63-762E-D9D5255F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A983-1D91-BCD3-6142-B8877682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C6712-AAEC-3E29-4F72-5457E8A0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C93EB-A663-A1DB-2B40-A86809BD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A24D2-04FD-7666-4EB5-54ED5AAB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1F7FE-8026-3369-F3C8-C8F7C4BB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7F37-F281-D02C-9D3B-8C1E12BF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ECAE8-82D8-6E8A-2F49-5D3AEC7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1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9F2-8B42-3380-E4D6-FAC66099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4CE-1732-7A32-9076-1AE71B4D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B5166-5924-B82A-ACC6-76DBB8C3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B0FD-C6EF-9FC6-31D1-C5DE34BF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FEBD-30BF-F67A-DB13-2F3090C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6D3F-45F0-DE2D-50CC-CB076A93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AE4-911D-098D-7176-B0F12469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EA0EF-8CEC-1A93-EF73-89CD367A7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2751-8AF4-4985-06CD-D3E9891B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BD893-FD9D-4C81-04CB-F85EA76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A841-A008-05F1-C350-C11498D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BAF53-9EC3-34EA-F1CC-A1B852E2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C029E-BA26-7045-831C-A852E1FE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D72AE-365B-FE06-75CA-5DBC579F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9FB7-33EC-4CF1-3496-52711F3F2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22DE-3A84-4B87-BC10-FA058B6232F1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1F6D-7172-CA6B-DB66-FB616873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7333-3ECC-8F37-C9E0-1213DCAD5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4A12-A280-48D1-9315-AD0253D6B2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6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EF4F-E19A-DAE7-0183-E630C7C79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3A86-88D6-5EA1-88D0-6A5FD000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1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79B4-53B7-B277-1D85-05E3720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D70A-367D-8222-8A3A-C1B883D1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git rm</a:t>
            </a:r>
          </a:p>
          <a:p>
            <a:pPr lvl="1"/>
            <a:r>
              <a:rPr lang="en-US" dirty="0"/>
              <a:t>git rm file.txt</a:t>
            </a:r>
          </a:p>
          <a:p>
            <a:pPr lvl="1"/>
            <a:r>
              <a:rPr lang="en-US" dirty="0"/>
              <a:t>git rm –f file.txt</a:t>
            </a:r>
          </a:p>
          <a:p>
            <a:pPr lvl="1"/>
            <a:r>
              <a:rPr lang="en-US" dirty="0"/>
              <a:t>git rm –cached file.txt</a:t>
            </a:r>
          </a:p>
          <a:p>
            <a:pPr lvl="1"/>
            <a:r>
              <a:rPr lang="en-US" dirty="0"/>
              <a:t>Deletes the file from your working directory and stages the deletion.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push</a:t>
            </a:r>
          </a:p>
          <a:p>
            <a:pPr lvl="1"/>
            <a:r>
              <a:rPr lang="en-US" dirty="0"/>
              <a:t>This command sends the committed changes of the master branch to your remote repository.</a:t>
            </a:r>
          </a:p>
          <a:p>
            <a:pPr lvl="1"/>
            <a:r>
              <a:rPr lang="en-US" dirty="0"/>
              <a:t>git push [variable name] master</a:t>
            </a:r>
          </a:p>
          <a:p>
            <a:pPr lvl="1"/>
            <a:r>
              <a:rPr lang="en-US" dirty="0"/>
              <a:t>git push [variable name] [branch]</a:t>
            </a:r>
          </a:p>
          <a:p>
            <a:pPr lvl="1"/>
            <a:r>
              <a:rPr lang="en-US" dirty="0"/>
              <a:t>git push origin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57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290-35B7-7042-5491-0D350C47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2295-4716-D079-D8C6-AA48443F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git pull</a:t>
            </a:r>
          </a:p>
          <a:p>
            <a:pPr lvl="1"/>
            <a:r>
              <a:rPr lang="en-US" dirty="0"/>
              <a:t>Fetches and merges changes on the remote server to your working directory.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branch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all the local branches in the current repository.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branch </a:t>
            </a:r>
            <a:r>
              <a:rPr lang="en-US" b="1" dirty="0" err="1">
                <a:solidFill>
                  <a:srgbClr val="0070C0"/>
                </a:solidFill>
              </a:rPr>
              <a:t>develop_branch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Creates</a:t>
            </a:r>
            <a:r>
              <a:rPr lang="en-US" dirty="0"/>
              <a:t> a new branch.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branch -d </a:t>
            </a:r>
            <a:r>
              <a:rPr lang="en-US" b="1" dirty="0" err="1">
                <a:solidFill>
                  <a:srgbClr val="0070C0"/>
                </a:solidFill>
              </a:rPr>
              <a:t>develop_branch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Deletes</a:t>
            </a:r>
            <a:r>
              <a:rPr lang="en-US" dirty="0"/>
              <a:t> the feature branch.</a:t>
            </a:r>
          </a:p>
          <a:p>
            <a:r>
              <a:rPr lang="en-US" dirty="0"/>
              <a:t>git push --set-upstream origin feature/algo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67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81D1-9C6D-6879-F903-8CF562A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D774-4E08-C2C1-CC3E-0911C6F0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git checkout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branch_name</a:t>
            </a:r>
            <a:endParaRPr lang="en-US" dirty="0"/>
          </a:p>
          <a:p>
            <a:pPr lvl="2"/>
            <a:r>
              <a:rPr lang="en-US" dirty="0"/>
              <a:t>Switch from one branch to another.</a:t>
            </a:r>
          </a:p>
          <a:p>
            <a:pPr lvl="1"/>
            <a:r>
              <a:rPr lang="en-US" dirty="0"/>
              <a:t>git checkout –b </a:t>
            </a:r>
            <a:r>
              <a:rPr lang="en-US" dirty="0" err="1"/>
              <a:t>branch_name</a:t>
            </a:r>
            <a:endParaRPr lang="en-US" dirty="0"/>
          </a:p>
          <a:p>
            <a:pPr lvl="2"/>
            <a:r>
              <a:rPr lang="en-US" dirty="0"/>
              <a:t>Create a new branch and switch to the new branch.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merge</a:t>
            </a:r>
          </a:p>
          <a:p>
            <a:r>
              <a:rPr lang="en-US" dirty="0"/>
              <a:t>git merge </a:t>
            </a:r>
            <a:r>
              <a:rPr lang="en-US" dirty="0" err="1"/>
              <a:t>branch_name</a:t>
            </a:r>
            <a:endParaRPr lang="en-US" dirty="0"/>
          </a:p>
          <a:p>
            <a:pPr lvl="1"/>
            <a:r>
              <a:rPr lang="en-US" dirty="0"/>
              <a:t>Merges the specified branch’s history into the current branch.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7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6969-42CC-925B-E03B-E46F241A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revert and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9558-726C-483F-08C6-78A78F35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revert</a:t>
            </a:r>
          </a:p>
          <a:p>
            <a:pPr lvl="1"/>
            <a:r>
              <a:rPr lang="en-US" dirty="0"/>
              <a:t>It is used for undoing changes to a repository's commit history</a:t>
            </a:r>
          </a:p>
          <a:p>
            <a:pPr lvl="1"/>
            <a:r>
              <a:rPr lang="en-US" dirty="0"/>
              <a:t>git revert HEAD</a:t>
            </a:r>
          </a:p>
          <a:p>
            <a:r>
              <a:rPr lang="en-US" dirty="0"/>
              <a:t>git reset</a:t>
            </a:r>
          </a:p>
          <a:p>
            <a:pPr lvl="1"/>
            <a:r>
              <a:rPr lang="en-US" dirty="0"/>
              <a:t>It is used to undo local changes to the state of a Git repo</a:t>
            </a:r>
          </a:p>
          <a:p>
            <a:pPr lvl="1"/>
            <a:r>
              <a:rPr lang="nn-NO" dirty="0"/>
              <a:t>git reset --hard f414f31</a:t>
            </a:r>
          </a:p>
          <a:p>
            <a:pPr lvl="1"/>
            <a:r>
              <a:rPr lang="nn-NO" dirty="0"/>
              <a:t>git reset --soft HEAD@{1}</a:t>
            </a:r>
          </a:p>
          <a:p>
            <a:r>
              <a:rPr lang="nn-NO" dirty="0"/>
              <a:t>git stash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EB6-1CAE-929D-575E-10555A9C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17E2-2F29-8033-CE22-4604D8EA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can specify which files or parts of your project should be ignored by Git using a .</a:t>
            </a:r>
            <a:r>
              <a:rPr lang="en-US" dirty="0" err="1"/>
              <a:t>gitignore</a:t>
            </a:r>
            <a:r>
              <a:rPr lang="en-US" dirty="0"/>
              <a:t> file.</a:t>
            </a:r>
          </a:p>
          <a:p>
            <a:r>
              <a:rPr lang="en-US" dirty="0"/>
              <a:t>Git will not track files and folders specified in .</a:t>
            </a:r>
            <a:r>
              <a:rPr lang="en-US" dirty="0" err="1"/>
              <a:t>gitignore</a:t>
            </a:r>
            <a:r>
              <a:rPr lang="en-US" dirty="0"/>
              <a:t>. </a:t>
            </a:r>
          </a:p>
          <a:p>
            <a:r>
              <a:rPr lang="en-US" dirty="0"/>
              <a:t>The .</a:t>
            </a:r>
            <a:r>
              <a:rPr lang="en-US" dirty="0" err="1"/>
              <a:t>gitignore</a:t>
            </a:r>
            <a:r>
              <a:rPr lang="en-US" dirty="0"/>
              <a:t> file itself is tracked by Git.</a:t>
            </a:r>
          </a:p>
          <a:p>
            <a:r>
              <a:rPr lang="en-US" dirty="0"/>
              <a:t>Examples of ignored file</a:t>
            </a:r>
          </a:p>
          <a:p>
            <a:pPr lvl="1"/>
            <a:r>
              <a:rPr lang="en-US" dirty="0"/>
              <a:t>log files</a:t>
            </a:r>
          </a:p>
          <a:p>
            <a:pPr lvl="1"/>
            <a:r>
              <a:rPr lang="en-US" dirty="0"/>
              <a:t>temporary files</a:t>
            </a:r>
          </a:p>
          <a:p>
            <a:pPr lvl="1"/>
            <a:r>
              <a:rPr lang="en-US" dirty="0"/>
              <a:t>hidden files</a:t>
            </a:r>
          </a:p>
          <a:p>
            <a:pPr lvl="1"/>
            <a:r>
              <a:rPr lang="en-US" dirty="0"/>
              <a:t>personal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05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72F-5848-B3EE-A955-86A2963C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2CFE-5A83-5F25-5BA0-26860DD5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Forking is a git clone operation executed on a server copy of a projects repo</a:t>
            </a:r>
          </a:p>
          <a:p>
            <a:r>
              <a:rPr lang="en-US" dirty="0"/>
              <a:t>A fork is a copy of a repository that you manage. </a:t>
            </a:r>
          </a:p>
          <a:p>
            <a:r>
              <a:rPr lang="en-US" dirty="0"/>
              <a:t>Forks let you make changes to a project without affecting the original repository</a:t>
            </a:r>
          </a:p>
          <a:p>
            <a:r>
              <a:rPr lang="en-IN" b="1" dirty="0"/>
              <a:t>Syncing a fork</a:t>
            </a:r>
          </a:p>
          <a:p>
            <a:pPr lvl="1"/>
            <a:r>
              <a:rPr lang="en-US" dirty="0"/>
              <a:t>Sync a fork of a repository to keep it up-to-date with the upstream repository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81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E0D3-87C1-386C-17F5-3C9DF9F8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Git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609D-07C7-B3E3-04DC-414F36D3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free, open source distributed version control system tool</a:t>
            </a:r>
          </a:p>
          <a:p>
            <a:r>
              <a:rPr lang="en-US" dirty="0"/>
              <a:t>It was created by Linus Torvalds in 2005 to develop Linux Kernel.</a:t>
            </a:r>
          </a:p>
          <a:p>
            <a:r>
              <a:rPr lang="en-US" dirty="0"/>
              <a:t>Git has the great functionality, performance, security and flexibility. </a:t>
            </a:r>
          </a:p>
          <a:p>
            <a:r>
              <a:rPr lang="en-US" dirty="0"/>
              <a:t>It the most popular and important distributed version-control DevOps tool.</a:t>
            </a:r>
          </a:p>
          <a:p>
            <a:r>
              <a:rPr lang="en-US" dirty="0"/>
              <a:t>Git is primarily used as SCM manage your project, comprising a set of code/text files that may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17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Version Control System Workflow - What Is Git - Edureka">
            <a:extLst>
              <a:ext uri="{FF2B5EF4-FFF2-40B4-BE49-F238E27FC236}">
                <a16:creationId xmlns:a16="http://schemas.microsoft.com/office/drawing/2014/main" id="{24C3F1E1-E9EA-C440-6F2F-16DC0343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0"/>
            <a:ext cx="1036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CDFA-A3D4-C367-CA16-E20A471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3944-AC37-04AC-AF55-73F66868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Windows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Install git</a:t>
            </a:r>
          </a:p>
          <a:p>
            <a:pPr lvl="1"/>
            <a:r>
              <a:rPr lang="en-US" dirty="0"/>
              <a:t>Create a repo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Connect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Git on Linux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1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309D-6D4B-B1B5-1EB1-C4576B8C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DF98-4329-7BC6-07CD-E85F8B63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</a:t>
            </a:r>
          </a:p>
          <a:p>
            <a:r>
              <a:rPr lang="en-US" dirty="0"/>
              <a:t>Git config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Initialize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Add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Commit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Pull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Push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82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79FF-05A4-EA5B-D0E8-049B1CCE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Areas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F387D-9A28-1237-256A-C1D6C56E4756}"/>
              </a:ext>
            </a:extLst>
          </p:cNvPr>
          <p:cNvSpPr/>
          <p:nvPr/>
        </p:nvSpPr>
        <p:spPr>
          <a:xfrm>
            <a:off x="1016000" y="2164080"/>
            <a:ext cx="3454400" cy="284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Area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4A97F-D0D3-092C-B2C5-B45B412B9A88}"/>
              </a:ext>
            </a:extLst>
          </p:cNvPr>
          <p:cNvSpPr/>
          <p:nvPr/>
        </p:nvSpPr>
        <p:spPr>
          <a:xfrm>
            <a:off x="4653280" y="2174240"/>
            <a:ext cx="3454400" cy="2834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C5812-4622-387F-8054-AA7318F9E1E3}"/>
              </a:ext>
            </a:extLst>
          </p:cNvPr>
          <p:cNvSpPr/>
          <p:nvPr/>
        </p:nvSpPr>
        <p:spPr>
          <a:xfrm>
            <a:off x="8285480" y="2164080"/>
            <a:ext cx="3454400" cy="284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59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079-8E4D-C6C1-9731-620972D4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79F1-5CE0-B575-CDCE-23E5E443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git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Creates a new repository.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config</a:t>
            </a:r>
          </a:p>
          <a:p>
            <a:pPr lvl="1"/>
            <a:r>
              <a:rPr lang="en-US" dirty="0"/>
              <a:t>git config --global user.name “Your Name”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“yourmail@yourdomain.com”</a:t>
            </a:r>
          </a:p>
          <a:p>
            <a:pPr lvl="1"/>
            <a:r>
              <a:rPr lang="en-US" dirty="0"/>
              <a:t>Sets the author name and email address respectively.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clone</a:t>
            </a:r>
          </a:p>
          <a:p>
            <a:pPr lvl="1"/>
            <a:r>
              <a:rPr lang="en-US" dirty="0"/>
              <a:t>git clone https://github.com/myrep/mycode.git</a:t>
            </a:r>
          </a:p>
          <a:p>
            <a:pPr lvl="1"/>
            <a:r>
              <a:rPr lang="en-US" dirty="0"/>
              <a:t>Copy of a repository from an existing URL.</a:t>
            </a:r>
            <a:endParaRPr lang="en-IN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9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00A5-CE33-04B2-038F-0FA34022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7FF6-B0BE-91B8-06C6-936D0E19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git status</a:t>
            </a:r>
          </a:p>
          <a:p>
            <a:pPr lvl="1"/>
            <a:r>
              <a:rPr lang="en-US" dirty="0"/>
              <a:t>Displays the state of the working directory and the staging area.</a:t>
            </a:r>
          </a:p>
          <a:p>
            <a:pPr lvl="1"/>
            <a:r>
              <a:rPr lang="en-US" dirty="0"/>
              <a:t>You can see changes that are in the staging, those that are not staged and are not tracked by Git.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git add</a:t>
            </a:r>
          </a:p>
          <a:p>
            <a:pPr lvl="1"/>
            <a:r>
              <a:rPr lang="en-US" dirty="0"/>
              <a:t>git add file.txt</a:t>
            </a:r>
          </a:p>
          <a:p>
            <a:pPr lvl="1"/>
            <a:r>
              <a:rPr lang="en-US" dirty="0"/>
              <a:t>Adds a file (file.txt) to the staging area.</a:t>
            </a:r>
          </a:p>
          <a:p>
            <a:pPr lvl="1"/>
            <a:r>
              <a:rPr lang="en-US" dirty="0"/>
              <a:t>git add .</a:t>
            </a:r>
          </a:p>
          <a:p>
            <a:pPr lvl="1"/>
            <a:r>
              <a:rPr lang="en-US" dirty="0"/>
              <a:t>git add *</a:t>
            </a:r>
          </a:p>
          <a:p>
            <a:pPr lvl="1"/>
            <a:r>
              <a:rPr lang="en-US" dirty="0"/>
              <a:t>Add all files to the staging area before commit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532-3175-4693-F241-218081E1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84AA-AD1C-1F19-4B3E-8A3ADD0E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git restore</a:t>
            </a:r>
          </a:p>
          <a:p>
            <a:pPr lvl="1"/>
            <a:r>
              <a:rPr lang="en-US" dirty="0"/>
              <a:t>git restore file.txt</a:t>
            </a:r>
          </a:p>
          <a:p>
            <a:pPr lvl="1"/>
            <a:r>
              <a:rPr lang="en-US" dirty="0"/>
              <a:t>git restore 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Un-stage or even discard uncommitted local changes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</a:rPr>
              <a:t>git commit</a:t>
            </a:r>
          </a:p>
          <a:p>
            <a:pPr lvl="1"/>
            <a:r>
              <a:rPr lang="en-US" dirty="0"/>
              <a:t>git commit -m “commit message”</a:t>
            </a:r>
          </a:p>
          <a:p>
            <a:pPr lvl="1"/>
            <a:r>
              <a:rPr lang="en-US" dirty="0"/>
              <a:t>Records the file permanently in the version history.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show</a:t>
            </a:r>
          </a:p>
          <a:p>
            <a:pPr lvl="1"/>
            <a:r>
              <a:rPr lang="en-US" dirty="0"/>
              <a:t>Displays the metadata and content changes of the commit.</a:t>
            </a:r>
          </a:p>
          <a:p>
            <a:r>
              <a:rPr lang="en-US" b="1" dirty="0">
                <a:solidFill>
                  <a:srgbClr val="0070C0"/>
                </a:solidFill>
              </a:rPr>
              <a:t>git log</a:t>
            </a:r>
          </a:p>
          <a:p>
            <a:pPr lvl="1"/>
            <a:r>
              <a:rPr lang="en-US" dirty="0"/>
              <a:t>Shows the commit logs </a:t>
            </a:r>
          </a:p>
          <a:p>
            <a:pPr lvl="1"/>
            <a:r>
              <a:rPr lang="en-US" dirty="0"/>
              <a:t>git log </a:t>
            </a:r>
          </a:p>
          <a:p>
            <a:pPr lvl="1"/>
            <a:r>
              <a:rPr lang="en-US" dirty="0"/>
              <a:t>git log –</a:t>
            </a:r>
            <a:r>
              <a:rPr lang="en-US" dirty="0" err="1"/>
              <a:t>oneline</a:t>
            </a:r>
            <a:endParaRPr lang="en-US" dirty="0"/>
          </a:p>
          <a:p>
            <a:pPr lvl="1"/>
            <a:r>
              <a:rPr lang="en-US" dirty="0"/>
              <a:t>git log –name-only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75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679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Open Sans</vt:lpstr>
      <vt:lpstr>Office Theme</vt:lpstr>
      <vt:lpstr>GIT</vt:lpstr>
      <vt:lpstr>About Git</vt:lpstr>
      <vt:lpstr>PowerPoint Presentation</vt:lpstr>
      <vt:lpstr>Git Installation</vt:lpstr>
      <vt:lpstr>Github setup</vt:lpstr>
      <vt:lpstr>Git Areas</vt:lpstr>
      <vt:lpstr>Git Command</vt:lpstr>
      <vt:lpstr>Git Command</vt:lpstr>
      <vt:lpstr>Git Command</vt:lpstr>
      <vt:lpstr>Git Command</vt:lpstr>
      <vt:lpstr>Git Command</vt:lpstr>
      <vt:lpstr>Git Command</vt:lpstr>
      <vt:lpstr>Git revert and reset</vt:lpstr>
      <vt:lpstr>.gitignore</vt:lpstr>
      <vt:lpstr>Git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Nirmal Parida</dc:creator>
  <cp:lastModifiedBy>Nirmal Parida</cp:lastModifiedBy>
  <cp:revision>25</cp:revision>
  <dcterms:created xsi:type="dcterms:W3CDTF">2022-09-17T12:21:40Z</dcterms:created>
  <dcterms:modified xsi:type="dcterms:W3CDTF">2022-11-09T05:03:17Z</dcterms:modified>
</cp:coreProperties>
</file>