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58" r:id="rId6"/>
    <p:sldId id="262" r:id="rId7"/>
    <p:sldId id="261" r:id="rId8"/>
    <p:sldId id="260" r:id="rId9"/>
    <p:sldId id="263" r:id="rId10"/>
    <p:sldId id="264" r:id="rId11"/>
    <p:sldId id="270" r:id="rId12"/>
    <p:sldId id="265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09E7-4192-4614-91AA-05EDE9E6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62147-496A-5324-6B5B-DBC2E901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1767-994E-BACF-D8B8-B2A534B3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E65F-E90C-DFFC-989F-7AFEE33C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F4A8-4CE2-1FDC-0828-9D644254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502E-1420-5D5C-D6F3-B977D5A8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071F8-C195-A62A-1E7D-4C50C820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DBF6-B170-9771-CB7E-5E63F7EE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B597-5896-F81D-7E0B-80CB0D78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828E-1740-67D4-7739-03436C6C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818C3-5D2C-1204-36BA-B15C15144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68F26-D952-6604-B388-6F3095772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CB92-A1B7-857B-6C90-642978F5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CEBB-A9DC-6536-DD79-9D621D4E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20CB-D0EB-9C47-83A4-D838FB06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2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C370-BB24-5C72-1015-7CCDA8C3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8B40-1459-A46E-977D-FFC0977F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F0FF-753A-E7F1-247C-3A1F905D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EB29-0789-2A41-70E9-F60DFE25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1A5E-13FC-FDED-BBD0-CF851D37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6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B03F-A389-5F60-715D-E833504C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FF842-C91B-FC6C-3B81-EF5BA644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2EF6-1EA9-FF96-0960-5286BF1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8FB8-3A3A-12F6-661D-D11F70F0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72D5-2F79-9EB2-B1CB-87B85105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3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202B-74E6-B9D4-C677-8A85D4CE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E9A9-D62C-DEB3-05FC-CBA1EE8B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C9F3-E9F0-D1EE-A080-759D0771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A1E7-9032-8EDE-821F-B7566403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92844-A39D-8304-4863-D3EB40C6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AB9C6-4ADE-3ECD-949C-8CD8E658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D914-861E-0012-30D6-B03D00FB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EC44D-0279-C8A2-01B1-7E8E04D10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B262F-DB26-D43C-EEF0-17D9AA05D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A449B-D14B-A6A2-6FF4-3A9FBD787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C5E38-F173-E890-9439-55F13681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C9FB4-505B-58FA-15B9-47BF0073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AA897-65E0-AB72-1395-4CFB9D27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98C52-C0F4-7A76-96D9-22D15808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5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53A9-26FF-DE51-428E-8389E35C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AF988-320F-C368-DFB3-B076EBC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638C9-8B05-9613-B698-1CEA1FB6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728F0-E483-0FA6-C70C-FDB54DB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9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44091-FFA9-2591-63CA-5DB06E99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06EE6-DD2B-6F88-388F-9E66366F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A2AAA-22E7-D41A-C87C-43FF0FB1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9619-657B-085D-4D8A-DBECDC66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CB87-635B-3E63-945A-A87BA742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9316B-9E08-BEAF-0EF1-27504B96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35BD-242C-DE20-261A-5E054984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1A03A-C9DE-6B7B-FE32-C440F08B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EADA-5425-FFBF-36D8-9921E35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7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D8B3-20D5-0BA3-974A-0B298B79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3F19F-489C-136C-2ECD-2920FFA2F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570C8-4098-8C4B-20B4-B91D4B981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B7A8C-00E3-B0C6-7F35-D021E61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2BAF7-059E-ECBC-635B-9DBA49CC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BA6DE-EDE6-1507-4093-E47B89CA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5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D0D38-A28C-AA62-E0AB-51031826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DDD7C-4FD2-1208-B54E-A1098DB6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121B-E3EB-995B-3632-85226BCD6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3742-0D0D-40D5-9C58-8723234EA1A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33FA-FF10-DB73-DB6A-86B1E7951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81D7-200E-AF28-E680-C356DD6E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1049-3C80-4DEA-8047-25EFCBA33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52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kube.sigs.k8s.io/docs/start/" TargetMode="External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618B-2CBD-9104-8DF7-EF931E3F1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2517"/>
          </a:xfrm>
        </p:spPr>
        <p:txBody>
          <a:bodyPr/>
          <a:lstStyle/>
          <a:p>
            <a:r>
              <a:rPr lang="en-IN" dirty="0" err="1"/>
              <a:t>Kubernates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C37D4-125C-6E7A-0764-9BD9C3EEF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120" y="2672080"/>
            <a:ext cx="9072880" cy="25857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01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2960-6C0F-BBE2-9BD6-7C0FBF06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E351-98ED-A1D9-A3AC-2FE68707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An agent that runs on each node in the cluster.</a:t>
            </a:r>
          </a:p>
          <a:p>
            <a:pPr lvl="1"/>
            <a:r>
              <a:rPr lang="en-US" dirty="0"/>
              <a:t>It makes sure that containers are running in a Pod.</a:t>
            </a:r>
          </a:p>
          <a:p>
            <a:r>
              <a:rPr lang="en-US" dirty="0" err="1"/>
              <a:t>kube</a:t>
            </a:r>
            <a:r>
              <a:rPr lang="en-US" dirty="0"/>
              <a:t>-proxy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-proxy is a network proxy that runs on each node in your cluster.</a:t>
            </a:r>
          </a:p>
          <a:p>
            <a:r>
              <a:rPr lang="en-US" dirty="0"/>
              <a:t>Container runtime</a:t>
            </a:r>
          </a:p>
          <a:p>
            <a:pPr lvl="1"/>
            <a:r>
              <a:rPr lang="en-US" dirty="0"/>
              <a:t>The container runtime is the software that is responsible for running containers.</a:t>
            </a:r>
          </a:p>
          <a:p>
            <a:pPr lvl="1"/>
            <a:r>
              <a:rPr lang="en-US" dirty="0"/>
              <a:t>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47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A3A6-FC3D-2C8E-EF2F-8EB710FA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0148-6536-0C32-8722-BEEE080B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Many ways to setup </a:t>
            </a:r>
            <a:r>
              <a:rPr lang="en-IN" dirty="0" err="1"/>
              <a:t>Kuberenetes</a:t>
            </a:r>
            <a:r>
              <a:rPr lang="en-IN" dirty="0"/>
              <a:t>. </a:t>
            </a:r>
          </a:p>
          <a:p>
            <a:r>
              <a:rPr lang="en-IN" dirty="0"/>
              <a:t>Locally setup on laptops or virtual machines</a:t>
            </a:r>
          </a:p>
          <a:p>
            <a:pPr lvl="1"/>
            <a:r>
              <a:rPr lang="en-IN" b="1" dirty="0" err="1"/>
              <a:t>Minikube</a:t>
            </a:r>
            <a:endParaRPr lang="en-IN" b="1" dirty="0"/>
          </a:p>
          <a:p>
            <a:pPr lvl="1"/>
            <a:r>
              <a:rPr lang="en-IN" dirty="0" err="1"/>
              <a:t>Kubeadmin</a:t>
            </a:r>
            <a:endParaRPr lang="en-IN" dirty="0"/>
          </a:p>
          <a:p>
            <a:r>
              <a:rPr lang="en-IN" b="1" dirty="0" err="1"/>
              <a:t>Minikube</a:t>
            </a:r>
            <a:r>
              <a:rPr lang="en-IN" dirty="0"/>
              <a:t>: A single instance of </a:t>
            </a:r>
            <a:r>
              <a:rPr lang="en-IN" dirty="0" err="1"/>
              <a:t>kubernetes</a:t>
            </a:r>
            <a:r>
              <a:rPr lang="en-IN" dirty="0"/>
              <a:t> in an All-in-one setup</a:t>
            </a:r>
          </a:p>
          <a:p>
            <a:r>
              <a:rPr lang="en-IN" dirty="0" err="1"/>
              <a:t>Kubeadmin</a:t>
            </a:r>
            <a:r>
              <a:rPr lang="en-IN" dirty="0"/>
              <a:t>: Is a tool used to configure </a:t>
            </a:r>
            <a:r>
              <a:rPr lang="en-IN" dirty="0" err="1"/>
              <a:t>kubernetes</a:t>
            </a:r>
            <a:r>
              <a:rPr lang="en-IN" dirty="0"/>
              <a:t> in a multi-node setup</a:t>
            </a:r>
          </a:p>
          <a:p>
            <a:r>
              <a:rPr lang="en-IN" dirty="0"/>
              <a:t>AWS EKS</a:t>
            </a:r>
          </a:p>
          <a:p>
            <a:r>
              <a:rPr lang="en-IN" dirty="0"/>
              <a:t>Azure AKS</a:t>
            </a:r>
          </a:p>
          <a:p>
            <a:r>
              <a:rPr lang="en-IN" dirty="0"/>
              <a:t>GKE (Google Kubernetes Engine)</a:t>
            </a:r>
          </a:p>
        </p:txBody>
      </p:sp>
    </p:spTree>
    <p:extLst>
      <p:ext uri="{BB962C8B-B14F-4D97-AF65-F5344CB8AC3E}">
        <p14:creationId xmlns:p14="http://schemas.microsoft.com/office/powerpoint/2010/main" val="129582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02F0-B884-6B13-F459-58DF4E9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Miniqube</a:t>
            </a:r>
            <a:r>
              <a:rPr lang="en-US" dirty="0"/>
              <a:t>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A9F3-70EE-FA2A-D7BE-FB56E5FD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Minikube</a:t>
            </a:r>
            <a:r>
              <a:rPr lang="en-IN" dirty="0"/>
              <a:t> Tutorial: –</a:t>
            </a:r>
          </a:p>
          <a:p>
            <a:r>
              <a:rPr lang="en-IN" dirty="0">
                <a:hlinkClick r:id="rId2"/>
              </a:rPr>
              <a:t>https://kubernetes.io/docs/tutorials/hello-minikube/</a:t>
            </a:r>
            <a:endParaRPr lang="en-IN" dirty="0"/>
          </a:p>
          <a:p>
            <a:r>
              <a:rPr lang="en-US" dirty="0"/>
              <a:t>install and set up the </a:t>
            </a:r>
            <a:r>
              <a:rPr lang="en-US" dirty="0" err="1"/>
              <a:t>kubectl</a:t>
            </a:r>
            <a:r>
              <a:rPr lang="en-US" dirty="0"/>
              <a:t> tool: –</a:t>
            </a:r>
          </a:p>
          <a:p>
            <a:r>
              <a:rPr lang="en-US" dirty="0"/>
              <a:t>https://kubernetes.io/docs/tasks/tools/</a:t>
            </a:r>
          </a:p>
          <a:p>
            <a:r>
              <a:rPr lang="en-US" dirty="0"/>
              <a:t>Install </a:t>
            </a:r>
            <a:r>
              <a:rPr lang="en-US" dirty="0" err="1"/>
              <a:t>Minikube</a:t>
            </a:r>
            <a:r>
              <a:rPr lang="en-US" dirty="0"/>
              <a:t>: –</a:t>
            </a:r>
          </a:p>
          <a:p>
            <a:r>
              <a:rPr lang="en-US" dirty="0">
                <a:hlinkClick r:id="rId3"/>
              </a:rPr>
              <a:t>https://minikube.sigs.k8s.io/docs/start/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14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76B7-82AA-D4BB-6F6A-6D1BB187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F3DB-EDA0-B20B-C842-520B581E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installation required to </a:t>
            </a:r>
            <a:r>
              <a:rPr lang="en-IN" dirty="0" err="1"/>
              <a:t>kubernates</a:t>
            </a:r>
            <a:r>
              <a:rPr lang="en-IN" dirty="0"/>
              <a:t> in your local</a:t>
            </a:r>
          </a:p>
          <a:p>
            <a:r>
              <a:rPr lang="en-IN" dirty="0" err="1"/>
              <a:t>minikube</a:t>
            </a:r>
            <a:r>
              <a:rPr lang="en-IN" dirty="0"/>
              <a:t> </a:t>
            </a:r>
          </a:p>
          <a:p>
            <a:r>
              <a:rPr lang="en-IN" dirty="0" err="1"/>
              <a:t>Kubectl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You can use </a:t>
            </a:r>
            <a:r>
              <a:rPr lang="en-IN" dirty="0" err="1"/>
              <a:t>kubectl</a:t>
            </a:r>
            <a:r>
              <a:rPr lang="en-IN" dirty="0"/>
              <a:t> from </a:t>
            </a:r>
            <a:r>
              <a:rPr lang="en-IN" dirty="0" err="1"/>
              <a:t>minikube</a:t>
            </a:r>
            <a:endParaRPr lang="en-IN" dirty="0"/>
          </a:p>
          <a:p>
            <a:r>
              <a:rPr lang="en-IN" dirty="0"/>
              <a:t>Docker Desktop</a:t>
            </a:r>
          </a:p>
          <a:p>
            <a:r>
              <a:rPr lang="en-IN" dirty="0" err="1"/>
              <a:t>minikube</a:t>
            </a:r>
            <a:r>
              <a:rPr lang="en-IN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44802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A560-5105-F1B3-03CA-5341985A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with </a:t>
            </a:r>
            <a:r>
              <a:rPr lang="en-IN" dirty="0" err="1"/>
              <a:t>minikube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EB35-F3CC-8F03-65CC-F5FF7173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minikube</a:t>
            </a:r>
            <a:r>
              <a:rPr lang="en-IN" dirty="0"/>
              <a:t> start</a:t>
            </a:r>
          </a:p>
          <a:p>
            <a:pPr lvl="1"/>
            <a:r>
              <a:rPr lang="en-IN" dirty="0"/>
              <a:t>Start your cluster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minikube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kubectl</a:t>
            </a:r>
            <a:r>
              <a:rPr lang="en-IN" b="1" dirty="0">
                <a:solidFill>
                  <a:srgbClr val="FF0000"/>
                </a:solidFill>
              </a:rPr>
              <a:t> -- </a:t>
            </a:r>
            <a:r>
              <a:rPr lang="en-IN" dirty="0"/>
              <a:t>get po –A</a:t>
            </a:r>
          </a:p>
          <a:p>
            <a:pPr lvl="1"/>
            <a:r>
              <a:rPr lang="en-US" dirty="0" err="1"/>
              <a:t>minikube</a:t>
            </a:r>
            <a:r>
              <a:rPr lang="en-US" dirty="0"/>
              <a:t> can download the appropriate version of </a:t>
            </a:r>
            <a:r>
              <a:rPr lang="en-US" dirty="0" err="1"/>
              <a:t>kubectl</a:t>
            </a:r>
            <a:r>
              <a:rPr lang="en-US" dirty="0"/>
              <a:t> and you should be able to use it like this</a:t>
            </a:r>
            <a:endParaRPr lang="en-IN" dirty="0"/>
          </a:p>
          <a:p>
            <a:r>
              <a:rPr lang="en-IN" dirty="0"/>
              <a:t>alias </a:t>
            </a:r>
            <a:r>
              <a:rPr lang="en-IN" dirty="0" err="1"/>
              <a:t>kubectl</a:t>
            </a:r>
            <a:r>
              <a:rPr lang="en-IN" dirty="0"/>
              <a:t>="</a:t>
            </a:r>
            <a:r>
              <a:rPr lang="en-IN" dirty="0" err="1"/>
              <a:t>minikube</a:t>
            </a:r>
            <a:r>
              <a:rPr lang="en-IN" dirty="0"/>
              <a:t> </a:t>
            </a:r>
            <a:r>
              <a:rPr lang="en-IN" dirty="0" err="1"/>
              <a:t>kubectl</a:t>
            </a:r>
            <a:r>
              <a:rPr lang="en-IN" dirty="0"/>
              <a:t> --“</a:t>
            </a:r>
          </a:p>
          <a:p>
            <a:r>
              <a:rPr lang="en-IN" dirty="0"/>
              <a:t>alias kl="</a:t>
            </a:r>
            <a:r>
              <a:rPr lang="en-IN" dirty="0" err="1"/>
              <a:t>minikube</a:t>
            </a:r>
            <a:r>
              <a:rPr lang="en-IN" dirty="0"/>
              <a:t> </a:t>
            </a:r>
            <a:r>
              <a:rPr lang="en-IN" dirty="0" err="1"/>
              <a:t>kubectl</a:t>
            </a:r>
            <a:r>
              <a:rPr lang="en-IN" dirty="0"/>
              <a:t> --“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06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D77D-C2C9-86FA-71BC-16274435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 </a:t>
            </a:r>
            <a:r>
              <a:rPr lang="en-IN" dirty="0" err="1"/>
              <a:t>minikube</a:t>
            </a:r>
            <a:r>
              <a:rPr lang="en-IN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9EF8-F439-FC8D-7BD5-D7B9DF2E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minikube</a:t>
            </a:r>
            <a:r>
              <a:rPr lang="en-IN" dirty="0"/>
              <a:t> pause</a:t>
            </a:r>
          </a:p>
          <a:p>
            <a:pPr lvl="1"/>
            <a:r>
              <a:rPr lang="en-IN" dirty="0"/>
              <a:t>Pause Kubernetes without impacting deployed applications</a:t>
            </a:r>
          </a:p>
          <a:p>
            <a:r>
              <a:rPr lang="en-IN" dirty="0" err="1"/>
              <a:t>minikube</a:t>
            </a:r>
            <a:r>
              <a:rPr lang="en-IN" dirty="0"/>
              <a:t> </a:t>
            </a:r>
            <a:r>
              <a:rPr lang="en-IN" dirty="0" err="1"/>
              <a:t>unpause</a:t>
            </a:r>
            <a:endParaRPr lang="en-IN" dirty="0"/>
          </a:p>
          <a:p>
            <a:pPr lvl="1"/>
            <a:r>
              <a:rPr lang="en-IN" dirty="0" err="1"/>
              <a:t>Unpause</a:t>
            </a:r>
            <a:r>
              <a:rPr lang="en-IN" dirty="0"/>
              <a:t> a paused instance</a:t>
            </a:r>
          </a:p>
          <a:p>
            <a:r>
              <a:rPr lang="en-IN" dirty="0" err="1"/>
              <a:t>minikube</a:t>
            </a:r>
            <a:r>
              <a:rPr lang="en-IN" dirty="0"/>
              <a:t> stop</a:t>
            </a:r>
          </a:p>
          <a:p>
            <a:pPr lvl="1"/>
            <a:r>
              <a:rPr lang="en-IN" dirty="0"/>
              <a:t>Halt the cluster</a:t>
            </a:r>
          </a:p>
          <a:p>
            <a:r>
              <a:rPr lang="en-IN" dirty="0" err="1"/>
              <a:t>minikube</a:t>
            </a:r>
            <a:r>
              <a:rPr lang="en-IN" dirty="0"/>
              <a:t> delete --all</a:t>
            </a:r>
          </a:p>
          <a:p>
            <a:r>
              <a:rPr lang="en-IN" dirty="0"/>
              <a:t>Delete all of the </a:t>
            </a:r>
            <a:r>
              <a:rPr lang="en-IN" dirty="0" err="1"/>
              <a:t>minikube</a:t>
            </a:r>
            <a:r>
              <a:rPr lang="en-IN" dirty="0"/>
              <a:t> clusters</a:t>
            </a:r>
          </a:p>
          <a:p>
            <a:r>
              <a:rPr lang="en-IN" dirty="0" err="1"/>
              <a:t>minikube</a:t>
            </a:r>
            <a:r>
              <a:rPr lang="en-IN" dirty="0"/>
              <a:t> update-context</a:t>
            </a:r>
          </a:p>
        </p:txBody>
      </p:sp>
    </p:spTree>
    <p:extLst>
      <p:ext uri="{BB962C8B-B14F-4D97-AF65-F5344CB8AC3E}">
        <p14:creationId xmlns:p14="http://schemas.microsoft.com/office/powerpoint/2010/main" val="152487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AEAE-4D97-A7D4-4C46-AF64992E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Orchestration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20AC-5E9E-FAA1-8753-5F4ED93E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Docker Swarm </a:t>
            </a:r>
            <a:r>
              <a:rPr lang="en-US" dirty="0"/>
              <a:t>- Docker's own tool </a:t>
            </a:r>
          </a:p>
          <a:p>
            <a:r>
              <a:rPr lang="en-US" b="1" dirty="0"/>
              <a:t>Kubernetes</a:t>
            </a:r>
            <a:r>
              <a:rPr lang="en-US" dirty="0"/>
              <a:t> – Google  (Most popular)</a:t>
            </a:r>
          </a:p>
          <a:p>
            <a:r>
              <a:rPr lang="en-US" b="1" dirty="0"/>
              <a:t>Mesos</a:t>
            </a:r>
            <a:r>
              <a:rPr lang="en-US" dirty="0"/>
              <a:t> – Apache</a:t>
            </a:r>
          </a:p>
          <a:p>
            <a:r>
              <a:rPr lang="en-US" dirty="0"/>
              <a:t>Kubernetes is supported on all public cloud service providers like</a:t>
            </a:r>
          </a:p>
          <a:p>
            <a:pPr lvl="1"/>
            <a:r>
              <a:rPr lang="en-US" dirty="0"/>
              <a:t>GCP</a:t>
            </a:r>
          </a:p>
          <a:p>
            <a:pPr lvl="1"/>
            <a:r>
              <a:rPr lang="en-US" dirty="0"/>
              <a:t>Azure</a:t>
            </a:r>
          </a:p>
          <a:p>
            <a:pPr lvl="1"/>
            <a:r>
              <a:rPr lang="en-US" dirty="0"/>
              <a:t>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45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9B5-02B8-9F35-EE78-4AF65F23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US" dirty="0"/>
              <a:t>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6C24-D3AA-E1E0-35BF-B6FF89E1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Kubernetes (</a:t>
            </a:r>
            <a:r>
              <a:rPr lang="en-US" b="1" dirty="0"/>
              <a:t>K8s</a:t>
            </a:r>
            <a:r>
              <a:rPr lang="en-US" dirty="0"/>
              <a:t>) is an open-source system: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Automating 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Scaling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Management of containerized applications</a:t>
            </a:r>
            <a:r>
              <a:rPr lang="en-US" dirty="0"/>
              <a:t>.</a:t>
            </a:r>
          </a:p>
          <a:p>
            <a:r>
              <a:rPr lang="en-US" dirty="0"/>
              <a:t>Large, rapidly growing ecosystem. Kubernetes services, support, and tools are widely available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Kubernetes was originally developed and designed by engineers at Google</a:t>
            </a:r>
          </a:p>
        </p:txBody>
      </p:sp>
    </p:spTree>
    <p:extLst>
      <p:ext uri="{BB962C8B-B14F-4D97-AF65-F5344CB8AC3E}">
        <p14:creationId xmlns:p14="http://schemas.microsoft.com/office/powerpoint/2010/main" val="392416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F-26D9-9A59-780B-C1E0F353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EBE2-C064-E247-4491-2FE1FDE8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8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</a:t>
            </a:r>
            <a:r>
              <a:rPr lang="en-US" dirty="0">
                <a:solidFill>
                  <a:srgbClr val="FF0000"/>
                </a:solidFill>
              </a:rPr>
              <a:t>ubernete</a:t>
            </a:r>
            <a:r>
              <a:rPr lang="en-US" dirty="0"/>
              <a:t>s -&gt; K8s</a:t>
            </a:r>
          </a:p>
          <a:p>
            <a:r>
              <a:rPr lang="en-US" dirty="0"/>
              <a:t>Kubernetes originates from Greek, meaning pilot</a:t>
            </a:r>
          </a:p>
          <a:p>
            <a:endParaRPr lang="en-IN" dirty="0"/>
          </a:p>
        </p:txBody>
      </p:sp>
      <p:sp>
        <p:nvSpPr>
          <p:cNvPr id="5" name="AutoShape 4" descr="Deployment evolution">
            <a:extLst>
              <a:ext uri="{FF2B5EF4-FFF2-40B4-BE49-F238E27FC236}">
                <a16:creationId xmlns:a16="http://schemas.microsoft.com/office/drawing/2014/main" id="{6F673053-B205-12E0-6333-3C02399E82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07360" cy="300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27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55C4-C130-F9EA-AC28-0ED4B507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DEE1-9777-31A1-44B4-593C07DE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With Kubernetes: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Orchestrate containers across multiple hosts.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Make better use of hardware to maximize resources needed to run your enterprise apps.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Control and automate application deployments and updates.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Mount and add storage to run stateful apps.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Scale containerized applications and their resources on the fly.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Declaratively manage services, which guarantees the deployed applications are always running the way you intended them to run.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Health-check and self-heal your apps with auto-placement, auto-restart, auto-replication, and autoscaling.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2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45D-C4AE-D3DC-0419-77D3F1B7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7012-5E4F-AA06-4CC8-17D8C159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Kubernetes cluster consists of a set of worker machines, called nodes (at least one worker node)</a:t>
            </a:r>
          </a:p>
          <a:p>
            <a:r>
              <a:rPr lang="en-US" dirty="0"/>
              <a:t>The worker node(s) host the </a:t>
            </a:r>
            <a:r>
              <a:rPr lang="en-US" b="1" dirty="0"/>
              <a:t>Pods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b="1" dirty="0"/>
              <a:t>control plane </a:t>
            </a:r>
            <a:r>
              <a:rPr lang="en-US" dirty="0"/>
              <a:t>manages the worker nodes and the Pods in the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45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3B895-94E5-08C3-5DF1-2E8F2AD5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708"/>
            <a:ext cx="12192000" cy="56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9ED9DC-C80C-6803-7F3B-75FC696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6" y="863029"/>
            <a:ext cx="11284287" cy="49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95E-55CB-5DD5-62BE-D11B1AB5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2" y="137477"/>
            <a:ext cx="10515600" cy="1325563"/>
          </a:xfrm>
        </p:spPr>
        <p:txBody>
          <a:bodyPr/>
          <a:lstStyle/>
          <a:p>
            <a:r>
              <a:rPr lang="en-IN" dirty="0"/>
              <a:t>Control Plane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2FC7-4476-00FB-D6DC-07194C61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" y="1463040"/>
            <a:ext cx="10612655" cy="4713923"/>
          </a:xfrm>
        </p:spPr>
        <p:txBody>
          <a:bodyPr>
            <a:normAutofit/>
          </a:bodyPr>
          <a:lstStyle/>
          <a:p>
            <a:r>
              <a:rPr lang="en-US" dirty="0" err="1"/>
              <a:t>Api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Exposes the Kubernetes API. The API server is the front end for the Kubernetes control plane.</a:t>
            </a:r>
          </a:p>
          <a:p>
            <a:r>
              <a:rPr lang="en-US" dirty="0" err="1"/>
              <a:t>etcd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Consistent and highly-available key value store used as Kubernetes' backing store for all cluster data.</a:t>
            </a:r>
          </a:p>
          <a:p>
            <a:r>
              <a:rPr lang="en-US" dirty="0" err="1"/>
              <a:t>kube</a:t>
            </a:r>
            <a:r>
              <a:rPr lang="en-US" dirty="0"/>
              <a:t>-scheduler</a:t>
            </a:r>
          </a:p>
          <a:p>
            <a:pPr lvl="1"/>
            <a:r>
              <a:rPr lang="en-US" dirty="0"/>
              <a:t>Control plane component that watches for newly created Pods with no assigned node, and selects a node for them to run on.</a:t>
            </a:r>
          </a:p>
          <a:p>
            <a:r>
              <a:rPr lang="en-US" dirty="0" err="1"/>
              <a:t>kube</a:t>
            </a:r>
            <a:r>
              <a:rPr lang="en-US" dirty="0"/>
              <a:t>-controller-manager</a:t>
            </a:r>
          </a:p>
          <a:p>
            <a:pPr lvl="1"/>
            <a:r>
              <a:rPr lang="en-US" dirty="0"/>
              <a:t>Runs controller processes.</a:t>
            </a:r>
          </a:p>
        </p:txBody>
      </p:sp>
    </p:spTree>
    <p:extLst>
      <p:ext uri="{BB962C8B-B14F-4D97-AF65-F5344CB8AC3E}">
        <p14:creationId xmlns:p14="http://schemas.microsoft.com/office/powerpoint/2010/main" val="229273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557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Kubernates</vt:lpstr>
      <vt:lpstr>Docker Orchestration tools</vt:lpstr>
      <vt:lpstr>What is Kubernetes</vt:lpstr>
      <vt:lpstr>Kubernetes</vt:lpstr>
      <vt:lpstr>Features</vt:lpstr>
      <vt:lpstr>Kubernetes Components</vt:lpstr>
      <vt:lpstr>PowerPoint Presentation</vt:lpstr>
      <vt:lpstr>PowerPoint Presentation</vt:lpstr>
      <vt:lpstr>Control Plane Components</vt:lpstr>
      <vt:lpstr>Node Components</vt:lpstr>
      <vt:lpstr>Setup Kubernetes</vt:lpstr>
      <vt:lpstr>Miniqube setup</vt:lpstr>
      <vt:lpstr>Installation</vt:lpstr>
      <vt:lpstr>Work with minikube</vt:lpstr>
      <vt:lpstr>Manage minikube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Kubernates</dc:title>
  <dc:creator>Nirmal Parida</dc:creator>
  <cp:lastModifiedBy>Nirmal Parida</cp:lastModifiedBy>
  <cp:revision>16</cp:revision>
  <dcterms:created xsi:type="dcterms:W3CDTF">2022-12-05T07:11:14Z</dcterms:created>
  <dcterms:modified xsi:type="dcterms:W3CDTF">2023-01-19T02:48:37Z</dcterms:modified>
</cp:coreProperties>
</file>