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ED8A-2885-DBDB-F5A5-5878B986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DBC80-E456-1497-A870-885EB53DE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A050E-9DEB-6ACD-16DA-231017AA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C049-5749-4530-97BA-090C05C205C2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1649B-53C6-40A6-91E3-A4F20DFD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F8A04-9D57-665F-60EE-3753ECFC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DD9F-BD75-47AB-9984-437E91BF9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59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AAC4-03E5-C3F2-A454-51A71174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15359-E550-506E-78DB-B941B80C6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FF5A3-E2A3-7131-8409-FAEF5E78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C049-5749-4530-97BA-090C05C205C2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4668E-0F35-5B68-39A3-84BEB8FF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5FC71-F1C8-F49F-AE69-0C5553E3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DD9F-BD75-47AB-9984-437E91BF9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7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8841E-511F-5861-91AF-84BFC48B1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53287-CF36-5CFA-E45C-25DA36579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ECFD4-71E7-69DB-2EC2-7D27F4B3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C049-5749-4530-97BA-090C05C205C2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0C7E3-68A3-9D16-94C0-2823E88E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370E5-6BDB-97AC-3FBA-9776F45B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DD9F-BD75-47AB-9984-437E91BF9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05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0C13-111D-A2D9-042A-78CB2A04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B077A-2215-A9D5-DF10-A8FC9A10C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E15DD-0A32-F191-29DB-6F2A13C3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C049-5749-4530-97BA-090C05C205C2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7F850-8F18-AED9-D716-DDB3223C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0AFAA-EB1C-49A2-F93C-3CB64A44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DD9F-BD75-47AB-9984-437E91BF9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15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18E6-4878-9646-B8EB-28168368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96F7E-AA96-DC94-FF03-091EC3A76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6B56E-10F7-5868-3645-D180DC33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C049-5749-4530-97BA-090C05C205C2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5915A-03BA-E364-E2DC-280B4E37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09BDC-CF9A-9206-A036-9BEEF0BB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DD9F-BD75-47AB-9984-437E91BF9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69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E096-E204-4E56-DB26-30D56084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E9AAF-D248-AAE7-9FD2-3C78D690B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95F4A-965C-AE73-6A1F-0BB6E6B80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72322-E5C9-C5E4-94FF-A80D45BF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C049-5749-4530-97BA-090C05C205C2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AE621-AEAE-B3A7-AE86-1B52D9DF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A47C5-246C-4E35-26A7-2439163B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DD9F-BD75-47AB-9984-437E91BF9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44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075D-0A21-0D32-B49B-BE94F489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CAEE9-AA59-28D2-82CC-E333C3837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9910E-A44E-94B4-65CD-41FE8AE2F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CB058-56CF-2309-7694-3B61956C0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6E2AA-EB8E-9A28-8536-487BC3ADC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8920E-5B4F-1E9E-0662-DCFD18B6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C049-5749-4530-97BA-090C05C205C2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D6C29-9E20-9D29-BF85-247086FE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003109-DDFE-1E46-567D-81DD620F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DD9F-BD75-47AB-9984-437E91BF9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54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D591-9F1A-5341-564B-3A2C1F74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90F8C-5809-9756-16E9-579B8F47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C049-5749-4530-97BA-090C05C205C2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D1F2D-AD68-65C2-1802-02EB4484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B77A8-4673-813A-6378-7A0C51A5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DD9F-BD75-47AB-9984-437E91BF9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48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144A6-B60C-E914-48BB-A514EFAA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C049-5749-4530-97BA-090C05C205C2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530F8-9DEA-E151-C343-5F8AAF4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7F77A-280A-8290-636F-A33908D4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DD9F-BD75-47AB-9984-437E91BF9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53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942C-9BCD-0F55-59F6-1A50246B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97F36-263A-C0A4-8783-D7ED9E4AD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86DA2-8890-98E2-3BDC-D16F4B8AA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BF899-8ADB-32DE-B333-82B2C870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C049-5749-4530-97BA-090C05C205C2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E8145-0BEB-3B58-C407-CE2A639A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6D7A0-747A-5507-ABDF-0874688D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DD9F-BD75-47AB-9984-437E91BF9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0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3CB3-4EC6-126B-7AAA-AC98E4F45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156EA-8A3A-E033-64DA-AFA87C8F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E84FA-2DF9-B205-6119-6373DD4BE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EE26D-81A9-D3E6-7C19-7435FD08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C049-5749-4530-97BA-090C05C205C2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EC5CB-FD64-D0F8-9C5B-89DF0873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85217-4074-2860-6371-48505C9F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DD9F-BD75-47AB-9984-437E91BF9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89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E4068-8D79-2F8E-50C6-6F2A7E17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3B88E-52E9-A0D4-D896-74BDCFFA1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BCB55-29F0-ACF9-936C-C0283B893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BC049-5749-4530-97BA-090C05C205C2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7A92-99A8-5EB0-8B5B-B1EBDF14C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9CC62-0BEF-E2CC-926E-6A5698590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BDD9F-BD75-47AB-9984-437E91BF9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69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EA2A-9EC2-323E-B5E4-71ACBA788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6063D-0BF8-B686-9348-630CEDC1D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57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2032-7F10-808A-ACCA-F894AEB8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405A-2DD9-E06E-8003-4ABDB4E29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Pods are the smallest deployable units to create and manage in Kubernetes.</a:t>
            </a:r>
          </a:p>
          <a:p>
            <a:r>
              <a:rPr lang="en-US" dirty="0"/>
              <a:t>It is a collection of one or more containers, with shared storage and network resources. </a:t>
            </a:r>
          </a:p>
          <a:p>
            <a:r>
              <a:rPr lang="en-US" dirty="0"/>
              <a:t>A Pod contains one or more application containers which are relatively tightly coupled.</a:t>
            </a:r>
          </a:p>
          <a:p>
            <a:r>
              <a:rPr lang="en-US" dirty="0"/>
              <a:t>Each Pod is meant to run a single instance of a given application</a:t>
            </a:r>
          </a:p>
          <a:p>
            <a:r>
              <a:rPr lang="en-US" dirty="0"/>
              <a:t>Single container Pod. </a:t>
            </a:r>
          </a:p>
          <a:p>
            <a:pPr lvl="1"/>
            <a:r>
              <a:rPr lang="en-US" dirty="0"/>
              <a:t>The Pod as a wrapper around a single container.</a:t>
            </a:r>
          </a:p>
          <a:p>
            <a:pPr lvl="1"/>
            <a:r>
              <a:rPr lang="en-US" dirty="0"/>
              <a:t>Kubernetes manages Pods rather than managing the containers directly.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43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8004-4EF4-1849-4107-95084586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D9E7D-CDAA-FACE-0275-8871D91DD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Pods contain multiple containers. </a:t>
            </a:r>
          </a:p>
          <a:p>
            <a:pPr lvl="1"/>
            <a:r>
              <a:rPr lang="en-US" dirty="0"/>
              <a:t>A Pod can encapsulate multiple co-located containers that are tightly coupled and need to share resources. </a:t>
            </a:r>
          </a:p>
          <a:p>
            <a:pPr lvl="1"/>
            <a:r>
              <a:rPr lang="en-US" dirty="0"/>
              <a:t>The Pod wraps the containers, storage resources, and an ephemeral network identity together as a single unit.</a:t>
            </a:r>
          </a:p>
          <a:p>
            <a:r>
              <a:rPr lang="en-US" dirty="0"/>
              <a:t>The containers in a Pod are automatically co-located and co-scheduled on the same physical or virtual machine in the cluster. </a:t>
            </a:r>
          </a:p>
          <a:p>
            <a:r>
              <a:rPr lang="en-US" dirty="0"/>
              <a:t>The containers can share resources and dependencies, communicate with one another, and coordinate when and how they are terminated.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33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5DB3BF-BD03-A39B-E683-E52AAB0B1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006"/>
            <a:ext cx="12192000" cy="534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3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3CC6-4369-4AD9-A4A4-6540C7F7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 a Pod using </a:t>
            </a:r>
            <a:r>
              <a:rPr lang="en-IN" dirty="0" err="1"/>
              <a:t>kubectl</a:t>
            </a:r>
            <a:r>
              <a:rPr lang="en-IN" dirty="0"/>
              <a:t> run</a:t>
            </a:r>
            <a:br>
              <a:rPr lang="en-IN" dirty="0"/>
            </a:br>
            <a:r>
              <a:rPr lang="en-IN" sz="2200" dirty="0"/>
              <a:t>https://jamesdefabia.github.io/docs/user-guide/kubectl/kubectl_run/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EC2E5-F413-B967-D628-ADC402FCD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Start a single instance of nginx.</a:t>
            </a:r>
          </a:p>
          <a:p>
            <a:pPr lvl="1"/>
            <a:r>
              <a:rPr lang="en-IN" dirty="0" err="1"/>
              <a:t>kubectl</a:t>
            </a:r>
            <a:r>
              <a:rPr lang="en-IN" dirty="0"/>
              <a:t> run nginx --image=nginx</a:t>
            </a:r>
          </a:p>
          <a:p>
            <a:r>
              <a:rPr lang="en-IN" dirty="0"/>
              <a:t>Start a single instance of nginx and let the container expose port 80 .</a:t>
            </a:r>
          </a:p>
          <a:p>
            <a:pPr lvl="1"/>
            <a:r>
              <a:rPr lang="en-IN" dirty="0" err="1"/>
              <a:t>kubectl</a:t>
            </a:r>
            <a:r>
              <a:rPr lang="en-IN" dirty="0"/>
              <a:t> run </a:t>
            </a:r>
            <a:r>
              <a:rPr lang="en-IN" dirty="0" err="1"/>
              <a:t>mynginx</a:t>
            </a:r>
            <a:r>
              <a:rPr lang="en-IN" dirty="0"/>
              <a:t> --image=nginx --port=80</a:t>
            </a:r>
          </a:p>
        </p:txBody>
      </p:sp>
    </p:spTree>
    <p:extLst>
      <p:ext uri="{BB962C8B-B14F-4D97-AF65-F5344CB8AC3E}">
        <p14:creationId xmlns:p14="http://schemas.microsoft.com/office/powerpoint/2010/main" val="13025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1805-BF94-1C4C-5BA3-7086131F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the pod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A5935-B573-86D8-D2C7-3BEE22BD5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all pods in </a:t>
            </a:r>
            <a:r>
              <a:rPr lang="en-US" dirty="0" err="1"/>
              <a:t>ps</a:t>
            </a:r>
            <a:r>
              <a:rPr lang="en-US" dirty="0"/>
              <a:t> output format</a:t>
            </a:r>
            <a:endParaRPr lang="en-IN" dirty="0"/>
          </a:p>
          <a:p>
            <a:pPr lvl="1"/>
            <a:r>
              <a:rPr lang="en-IN" dirty="0" err="1"/>
              <a:t>kubectl</a:t>
            </a:r>
            <a:r>
              <a:rPr lang="en-IN" dirty="0"/>
              <a:t> get pods</a:t>
            </a:r>
          </a:p>
          <a:p>
            <a:r>
              <a:rPr lang="en-US" dirty="0"/>
              <a:t>List all pods in </a:t>
            </a:r>
            <a:r>
              <a:rPr lang="en-US" dirty="0" err="1"/>
              <a:t>ps</a:t>
            </a:r>
            <a:r>
              <a:rPr lang="en-US" dirty="0"/>
              <a:t> output format with more information 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get pods -o wide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35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6237-8E0E-36BC-45C4-50A834FD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 a pod using </a:t>
            </a:r>
            <a:r>
              <a:rPr lang="en-IN" dirty="0" err="1"/>
              <a:t>yaml</a:t>
            </a:r>
            <a:br>
              <a:rPr lang="en-IN" dirty="0"/>
            </a:br>
            <a:r>
              <a:rPr lang="en-IN" sz="2200" dirty="0"/>
              <a:t>https://kubernetes.io/docs/concepts/workloads/pods/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86426-D695-688C-8354-9DB10C827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apiVersion</a:t>
            </a:r>
            <a:r>
              <a:rPr lang="en-IN" dirty="0"/>
              <a:t>: v1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kind</a:t>
            </a:r>
            <a:r>
              <a:rPr lang="en-IN" dirty="0"/>
              <a:t>: Pod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metadata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name: nginx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spec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containers:</a:t>
            </a:r>
          </a:p>
          <a:p>
            <a:pPr marL="0" indent="0">
              <a:buNone/>
            </a:pPr>
            <a:r>
              <a:rPr lang="en-IN" dirty="0"/>
              <a:t>  - name: </a:t>
            </a:r>
            <a:r>
              <a:rPr lang="en-IN" dirty="0" err="1"/>
              <a:t>mynginx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image: nginx</a:t>
            </a:r>
          </a:p>
          <a:p>
            <a:pPr marL="0" indent="0">
              <a:buNone/>
            </a:pPr>
            <a:r>
              <a:rPr lang="en-IN" dirty="0"/>
              <a:t>    ports:</a:t>
            </a:r>
          </a:p>
          <a:p>
            <a:pPr marL="0" indent="0">
              <a:buNone/>
            </a:pPr>
            <a:r>
              <a:rPr lang="en-IN" dirty="0"/>
              <a:t>    - </a:t>
            </a:r>
            <a:r>
              <a:rPr lang="en-IN" dirty="0" err="1"/>
              <a:t>containerPort</a:t>
            </a:r>
            <a:r>
              <a:rPr lang="en-IN" dirty="0"/>
              <a:t>: 80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i="0" dirty="0" err="1">
                <a:solidFill>
                  <a:srgbClr val="222222"/>
                </a:solidFill>
                <a:effectLst/>
                <a:latin typeface="SFMono-Regular"/>
              </a:rPr>
              <a:t>kubectl</a:t>
            </a:r>
            <a:r>
              <a:rPr lang="en-US" b="1" i="0" dirty="0">
                <a:solidFill>
                  <a:srgbClr val="222222"/>
                </a:solidFill>
                <a:effectLst/>
                <a:latin typeface="SFMono-Regular"/>
              </a:rPr>
              <a:t> apply -f simple-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SFMono-Regular"/>
              </a:rPr>
              <a:t>pod.yaml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8166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FFBE-1A3B-B489-689E-B4B0935F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198B8-923A-694E-756F-48513282E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46989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328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SFMono-Regular</vt:lpstr>
      <vt:lpstr>Office Theme</vt:lpstr>
      <vt:lpstr>POD</vt:lpstr>
      <vt:lpstr>POD</vt:lpstr>
      <vt:lpstr>Pod</vt:lpstr>
      <vt:lpstr>PowerPoint Presentation</vt:lpstr>
      <vt:lpstr>Create a Pod using kubectl run https://jamesdefabia.github.io/docs/user-guide/kubectl/kubectl_run/ </vt:lpstr>
      <vt:lpstr>List the pod</vt:lpstr>
      <vt:lpstr>Create a pod using yaml https://kubernetes.io/docs/concepts/workloads/pods/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</dc:title>
  <dc:creator>Nirmal Parida</dc:creator>
  <cp:lastModifiedBy>Nirmal Parida</cp:lastModifiedBy>
  <cp:revision>18</cp:revision>
  <dcterms:created xsi:type="dcterms:W3CDTF">2022-12-08T16:58:23Z</dcterms:created>
  <dcterms:modified xsi:type="dcterms:W3CDTF">2023-01-10T12:31:06Z</dcterms:modified>
</cp:coreProperties>
</file>