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73-38DB-1A9C-060B-C6C1AA128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3EBC-BC6E-536F-076F-99C06CCCF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75F60-A40C-DE44-A5F3-1F86359B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F1383-B595-50EF-ACC5-2D9EFF3E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53F4-8D8F-5E1F-51D9-91FCEB64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4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22E0-9C5A-C548-636A-F6ECF551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3B9A5-A05F-EE15-DB33-2B7A96391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BD9A-5E09-406D-9289-2516A6D5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2A36-1389-24AC-A8EA-353D634F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FBAA-722C-AD4B-0FE3-2F449CAD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2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6EBCC-4234-A0EA-7B93-DE9B68897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E889A-F8A1-CCCB-9D94-B7A322B70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1EEB-D8D0-0387-62EC-0C71AC86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D2AB4-2BD3-7661-E45E-7183CE06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B9FE-3DFB-DF83-2B1B-B57B8A58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7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B634-0876-2E69-D9E6-45ABC704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D7CA-6767-A4E5-E58A-BC80F9B6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AD33-773D-BA0A-878D-04143ECD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3EB5-5C9C-FCE8-5479-1DFF194A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08DE-5B20-3B8B-9D42-C3C299C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2AE4-D93B-3556-E498-D2DC3110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9A31-AB07-4A2B-0A08-51E5569C4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17A2-C4F5-C82D-5723-B57E54B3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9B86-3850-02D1-4BFD-CFAA990E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AFFD-A3A0-952D-B127-3685676E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C15E-33CE-C456-BAF1-6799BB48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0FE1-F6B8-6121-2DFB-58BCEFA9C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E7DC7-C577-AB55-4DD8-18B9618B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96399-512C-F952-9C33-655844EF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AB25A-A217-AFB3-5DD2-83BE62A8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8D9B-C5A6-CC6F-EDFB-DE6DFED0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7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4C82-F282-43AE-F0B0-C947ABF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415A2-E5E5-9697-E068-93E1F29C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A0DD1-AACF-356E-3293-2F9371D0A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4F174-E1C6-C023-1C36-96FB57E85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260CF-C4EE-1CB5-EF8A-F06408F6D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72FB1-B0A5-8B3C-6FC4-9A0CBFA1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87E35-9BC7-256A-03BE-9C8B4818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B35DC-AAA1-2705-3B36-5C16E824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032C-D6EE-C44B-0547-61DD897C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A4161-1325-2EAF-C665-5D381A1C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2C2E2-5411-37BF-FF80-457BB518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FF12E-DDC1-E876-58BA-3CFD566B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5F00C-08E4-A038-C7BA-14C1B32C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5DB8B-DE13-5AC2-B8CF-594856FD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C44CF-2E49-F148-BF34-22BA7D8B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2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2FDC-B740-117D-8D02-20287033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4988-5178-FA1C-442D-CCAAF254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00B5F-F12A-5AF2-CBCD-24049159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B4B36-CD7D-2106-0C9D-05B7BE5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FF57D-6AB6-DC52-1926-2D8B1D99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ED52D-B407-1273-0598-E60EF0BC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6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6081-5C00-136F-A091-31809262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BC81D-3307-1541-1890-0D05A444F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3E491-C1F7-EA81-F3A5-CE7F90D17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DD9E-D330-7300-E11D-E654E277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5BC9D-4A7A-9CA3-4648-AE0E6F2B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45E1C-4829-1788-7849-239E8520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0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69D3A-37E5-C2DB-89B7-20F81E05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0F797-B277-CA46-7F3D-87DF108C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59C69-D77F-96AE-6A94-3BE1D2E8C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6E59-921B-4253-A65B-D86171157B9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53515-3C89-4F29-090E-30A387619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94BE-BB4E-AE75-F0C9-8C210E755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5B1B-84C2-45FF-BE5B-DE15558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6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controllers/replicas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9B04-A605-2FF1-A51C-E4E041832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C7693-983B-0D0E-406B-E27FC986C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7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7515-00C2-B3DE-32E3-92A88BAF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0608-BEC4-7819-E2D4-05A21A95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set of replica Pods running at any given time. </a:t>
            </a:r>
          </a:p>
          <a:p>
            <a:r>
              <a:rPr lang="en-US" dirty="0"/>
              <a:t>Availability of a specified number of identical Pods</a:t>
            </a:r>
          </a:p>
          <a:p>
            <a:r>
              <a:rPr lang="en-US" dirty="0"/>
              <a:t>It ensures the specified number of pod running at any given time</a:t>
            </a:r>
          </a:p>
          <a:p>
            <a:r>
              <a:rPr lang="en-US" dirty="0"/>
              <a:t>A </a:t>
            </a:r>
            <a:r>
              <a:rPr lang="en-US" dirty="0" err="1"/>
              <a:t>ReplicaSet</a:t>
            </a:r>
            <a:r>
              <a:rPr lang="en-US" dirty="0"/>
              <a:t> identifies new Pods to acquire by using its selector</a:t>
            </a:r>
          </a:p>
          <a:p>
            <a:r>
              <a:rPr lang="en-US" b="1" dirty="0"/>
              <a:t>Deployment</a:t>
            </a:r>
            <a:r>
              <a:rPr lang="en-US" dirty="0"/>
              <a:t> is a higher-level concept that manages </a:t>
            </a:r>
            <a:r>
              <a:rPr lang="en-US" dirty="0" err="1"/>
              <a:t>ReplicaSets</a:t>
            </a:r>
            <a:r>
              <a:rPr lang="en-US" dirty="0"/>
              <a:t> and provides declarative updates to Pods along with a lot of other useful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16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43C5-3D19-ABC0-6DCF-BEDEB249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a </a:t>
            </a:r>
            <a:r>
              <a:rPr lang="en-IN" dirty="0" err="1"/>
              <a:t>ReplicaSet</a:t>
            </a:r>
            <a:r>
              <a:rPr lang="en-IN" dirty="0"/>
              <a:t>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FF40-5C29-312E-3ACE-85F7BAF4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ReplicaSet</a:t>
            </a:r>
            <a:r>
              <a:rPr lang="en-US" dirty="0"/>
              <a:t> object needs the fields</a:t>
            </a:r>
          </a:p>
          <a:p>
            <a:pPr lvl="1"/>
            <a:r>
              <a:rPr lang="en-US" dirty="0" err="1"/>
              <a:t>apiVersion</a:t>
            </a:r>
            <a:r>
              <a:rPr lang="en-US" dirty="0"/>
              <a:t>: app/v1</a:t>
            </a:r>
          </a:p>
          <a:p>
            <a:pPr lvl="1"/>
            <a:r>
              <a:rPr lang="en-US" dirty="0"/>
              <a:t>kind: </a:t>
            </a:r>
            <a:r>
              <a:rPr lang="en-US" dirty="0" err="1"/>
              <a:t>ReplicaSet</a:t>
            </a:r>
            <a:endParaRPr lang="en-US" dirty="0"/>
          </a:p>
          <a:p>
            <a:pPr lvl="1"/>
            <a:r>
              <a:rPr lang="en-US" dirty="0"/>
              <a:t>metadata:</a:t>
            </a:r>
          </a:p>
          <a:p>
            <a:pPr lvl="1"/>
            <a:r>
              <a:rPr lang="en-US" dirty="0"/>
              <a:t>spec:</a:t>
            </a:r>
          </a:p>
          <a:p>
            <a:r>
              <a:rPr lang="en-US" dirty="0"/>
              <a:t>The .</a:t>
            </a:r>
            <a:r>
              <a:rPr lang="en-US" dirty="0" err="1"/>
              <a:t>spec.template</a:t>
            </a:r>
            <a:r>
              <a:rPr lang="en-US" dirty="0"/>
              <a:t> is a </a:t>
            </a:r>
            <a:r>
              <a:rPr lang="en-US" b="1" dirty="0"/>
              <a:t>pod template </a:t>
            </a:r>
            <a:r>
              <a:rPr lang="en-US" dirty="0"/>
              <a:t>which is also required to have labels in place</a:t>
            </a:r>
          </a:p>
          <a:p>
            <a:r>
              <a:rPr lang="en-US" dirty="0"/>
              <a:t>The .</a:t>
            </a:r>
            <a:r>
              <a:rPr lang="en-US" dirty="0" err="1"/>
              <a:t>spec.selector</a:t>
            </a:r>
            <a:r>
              <a:rPr lang="en-US" dirty="0"/>
              <a:t> field is a label selector</a:t>
            </a:r>
          </a:p>
          <a:p>
            <a:r>
              <a:rPr lang="en-US" dirty="0"/>
              <a:t>In the </a:t>
            </a:r>
            <a:r>
              <a:rPr lang="en-US" dirty="0" err="1"/>
              <a:t>ReplicaSet</a:t>
            </a:r>
            <a:r>
              <a:rPr lang="en-US" dirty="0"/>
              <a:t>, .</a:t>
            </a:r>
            <a:r>
              <a:rPr lang="en-US" dirty="0" err="1"/>
              <a:t>spec.template.metadata.labels</a:t>
            </a:r>
            <a:r>
              <a:rPr lang="en-US" dirty="0"/>
              <a:t> must match </a:t>
            </a:r>
            <a:r>
              <a:rPr lang="en-US" dirty="0" err="1"/>
              <a:t>spec.selector</a:t>
            </a:r>
            <a:endParaRPr lang="en-US" dirty="0"/>
          </a:p>
          <a:p>
            <a:r>
              <a:rPr lang="en-US" dirty="0"/>
              <a:t>You can specify how many Pods should run concurrently by setting .</a:t>
            </a:r>
            <a:r>
              <a:rPr lang="en-US" dirty="0" err="1"/>
              <a:t>spec.</a:t>
            </a:r>
            <a:r>
              <a:rPr lang="en-US" b="1" dirty="0" err="1"/>
              <a:t>replicas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764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4127-A56E-77CC-658E-5684EAE3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ReplicaSet</a:t>
            </a:r>
            <a:r>
              <a:rPr lang="en-IN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28A1-D44C-E5C5-892E-8EB4AA64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https://kubernetes.io/docs/concepts/workloads/controllers/replicaset/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kubectl</a:t>
            </a:r>
            <a:r>
              <a:rPr lang="en-IN" dirty="0"/>
              <a:t> apply -f </a:t>
            </a:r>
            <a:r>
              <a:rPr lang="en-IN" dirty="0" err="1"/>
              <a:t>replica_frontend.yaml</a:t>
            </a:r>
            <a:endParaRPr lang="en-IN" dirty="0"/>
          </a:p>
          <a:p>
            <a:r>
              <a:rPr lang="en-IN" dirty="0" err="1"/>
              <a:t>kubectl</a:t>
            </a:r>
            <a:r>
              <a:rPr lang="en-IN" dirty="0"/>
              <a:t> get </a:t>
            </a:r>
            <a:r>
              <a:rPr lang="en-IN" dirty="0" err="1"/>
              <a:t>rs</a:t>
            </a:r>
            <a:endParaRPr lang="en-IN" dirty="0"/>
          </a:p>
          <a:p>
            <a:r>
              <a:rPr lang="en-IN" dirty="0" err="1"/>
              <a:t>Kubectl</a:t>
            </a:r>
            <a:r>
              <a:rPr lang="en-IN" dirty="0"/>
              <a:t> get </a:t>
            </a:r>
            <a:r>
              <a:rPr lang="en-IN" dirty="0" err="1"/>
              <a:t>replicaset</a:t>
            </a:r>
            <a:endParaRPr lang="en-IN" dirty="0"/>
          </a:p>
          <a:p>
            <a:r>
              <a:rPr lang="en-IN" dirty="0" err="1"/>
              <a:t>kubectl</a:t>
            </a:r>
            <a:r>
              <a:rPr lang="en-IN" dirty="0"/>
              <a:t> describe </a:t>
            </a:r>
            <a:r>
              <a:rPr lang="en-IN" dirty="0" err="1"/>
              <a:t>rs</a:t>
            </a:r>
            <a:r>
              <a:rPr lang="en-IN" dirty="0"/>
              <a:t> frontend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3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8190-6C39-471B-CA09-89FF0F0E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a </a:t>
            </a:r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BF98-4FAD-59C6-1F8E-BCB190BF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kubectl</a:t>
            </a:r>
            <a:r>
              <a:rPr lang="en-IN" dirty="0"/>
              <a:t> edit </a:t>
            </a:r>
            <a:r>
              <a:rPr lang="en-IN" dirty="0" err="1"/>
              <a:t>rs</a:t>
            </a:r>
            <a:r>
              <a:rPr lang="en-IN" dirty="0"/>
              <a:t> my-</a:t>
            </a:r>
            <a:r>
              <a:rPr lang="en-IN" dirty="0" err="1"/>
              <a:t>rs</a:t>
            </a:r>
            <a:endParaRPr lang="en-IN" dirty="0"/>
          </a:p>
          <a:p>
            <a:pPr lvl="1"/>
            <a:r>
              <a:rPr lang="en-IN" dirty="0"/>
              <a:t>Change the replica values and save the file</a:t>
            </a:r>
          </a:p>
          <a:p>
            <a:r>
              <a:rPr lang="en-IN" dirty="0" err="1"/>
              <a:t>kubectl</a:t>
            </a:r>
            <a:r>
              <a:rPr lang="en-IN" dirty="0"/>
              <a:t> scale </a:t>
            </a:r>
            <a:r>
              <a:rPr lang="en-IN" dirty="0" err="1"/>
              <a:t>replicaset</a:t>
            </a:r>
            <a:r>
              <a:rPr lang="en-IN" dirty="0"/>
              <a:t> my-</a:t>
            </a:r>
            <a:r>
              <a:rPr lang="en-IN" dirty="0" err="1"/>
              <a:t>rs</a:t>
            </a:r>
            <a:r>
              <a:rPr lang="en-IN" dirty="0"/>
              <a:t> –replicas=3</a:t>
            </a:r>
          </a:p>
        </p:txBody>
      </p:sp>
    </p:spTree>
    <p:extLst>
      <p:ext uri="{BB962C8B-B14F-4D97-AF65-F5344CB8AC3E}">
        <p14:creationId xmlns:p14="http://schemas.microsoft.com/office/powerpoint/2010/main" val="348609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32FD-9B7A-5B50-4287-15910D48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a </a:t>
            </a:r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A456-4C17-9B3F-E571-7A565AFD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Kubectl</a:t>
            </a:r>
            <a:r>
              <a:rPr lang="en-IN" dirty="0"/>
              <a:t> delete </a:t>
            </a:r>
            <a:r>
              <a:rPr lang="en-IN" dirty="0" err="1"/>
              <a:t>rs</a:t>
            </a:r>
            <a:r>
              <a:rPr lang="en-IN" dirty="0"/>
              <a:t> my-</a:t>
            </a:r>
            <a:r>
              <a:rPr lang="en-IN" dirty="0" err="1"/>
              <a:t>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84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ReplicaSet</vt:lpstr>
      <vt:lpstr>ReplicaSet</vt:lpstr>
      <vt:lpstr>Writing a ReplicaSet manifest</vt:lpstr>
      <vt:lpstr>ReplicaSet Example</vt:lpstr>
      <vt:lpstr>Scaling a ReplicaSet</vt:lpstr>
      <vt:lpstr>Delete a ReplicaSet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ReplicaSet</dc:title>
  <dc:creator>Nirmal Parida</dc:creator>
  <cp:lastModifiedBy>Nirmal Parida</cp:lastModifiedBy>
  <cp:revision>7</cp:revision>
  <dcterms:created xsi:type="dcterms:W3CDTF">2023-01-10T16:17:52Z</dcterms:created>
  <dcterms:modified xsi:type="dcterms:W3CDTF">2023-01-11T17:06:01Z</dcterms:modified>
</cp:coreProperties>
</file>