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58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A4351-3196-D17B-BE22-A1D287CEF4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0226A7-3334-18CF-6A7A-554FA5874D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85BA77-0EB6-2C1C-042C-312908820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B2160-B7BB-4ED3-BDF6-2F225E02F5FC}" type="datetimeFigureOut">
              <a:rPr lang="en-IN" smtClean="0"/>
              <a:t>18-01-2023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2960D6-5DC3-01B8-F4C2-60B8812BA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F9842C-337E-D13A-0B11-AE30D5F9B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683C9-37AB-43B6-8047-D97561C8E9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2972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8E614-EDF0-8234-2DDD-D98214526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D22F75-A446-728C-2CD3-5279CC5FD3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E3FE85-8637-4BF5-F367-E6E525C98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B2160-B7BB-4ED3-BDF6-2F225E02F5FC}" type="datetimeFigureOut">
              <a:rPr lang="en-IN" smtClean="0"/>
              <a:t>18-01-2023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24C1CB-8922-0BCC-DB27-330D6A576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A22DB7-523F-E98D-3A30-81C56C7B9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683C9-37AB-43B6-8047-D97561C8E9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2075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48EF26-C9DD-9282-9FEB-1261848D1F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738D27-8108-377D-36D1-5047C3858C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E09829-15FC-784E-8848-620E1B7B3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B2160-B7BB-4ED3-BDF6-2F225E02F5FC}" type="datetimeFigureOut">
              <a:rPr lang="en-IN" smtClean="0"/>
              <a:t>18-01-2023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9DCDAA-F7C1-52B0-550B-A03996E95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C287AD-10C3-0B90-0E2C-2C196D7E3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683C9-37AB-43B6-8047-D97561C8E9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0162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C7643-D9E8-D78E-47F3-2A461A885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EC75B7-0D3E-B7F0-9A36-D358996203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489220-C38E-1B80-413E-54C46CA6A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B2160-B7BB-4ED3-BDF6-2F225E02F5FC}" type="datetimeFigureOut">
              <a:rPr lang="en-IN" smtClean="0"/>
              <a:t>18-01-2023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956BE0-6A59-05EE-C3AF-61538AC66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6B5BC7-3909-708D-DDD4-1D2580712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683C9-37AB-43B6-8047-D97561C8E9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511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BB911-DCF7-35A8-46FB-C6747D0B2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021489-271F-6EF8-2891-6131BCAFA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33293E-5748-01F6-2269-D90C3B060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B2160-B7BB-4ED3-BDF6-2F225E02F5FC}" type="datetimeFigureOut">
              <a:rPr lang="en-IN" smtClean="0"/>
              <a:t>18-01-2023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ADDCE8-C5AE-2F01-3175-F9193CF9F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DD0D85-6542-5B39-F5B5-D822D148D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683C9-37AB-43B6-8047-D97561C8E9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251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645B1-EC4E-738B-58A6-BC719F6BA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035587-2CFD-2EDA-3603-C9D1BDC0CF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5F515A-2520-03BD-6C6A-71814B5395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C67554-6D67-79EE-C598-680846B66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B2160-B7BB-4ED3-BDF6-2F225E02F5FC}" type="datetimeFigureOut">
              <a:rPr lang="en-IN" smtClean="0"/>
              <a:t>18-01-2023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6F3FD7-423C-C401-046C-2ED298A44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3A970A-C57C-D179-0265-32707F65A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683C9-37AB-43B6-8047-D97561C8E9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9982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8925D-7856-F5E1-C13A-903F40423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E49C7E-7839-F997-0CAA-7F60010E0F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55AC80-1F27-5481-069D-C36F4E5792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A98DA2-FFAE-722C-CAB2-34EF95D357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7191A1-7260-2285-36ED-4E1AB477D3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26F8F1-E1FF-D177-4228-D471D86B4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B2160-B7BB-4ED3-BDF6-2F225E02F5FC}" type="datetimeFigureOut">
              <a:rPr lang="en-IN" smtClean="0"/>
              <a:t>18-01-2023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D72F99-8D65-DF32-D96E-95F4AE016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343598-A12C-77DE-3632-6D5405113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683C9-37AB-43B6-8047-D97561C8E9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0972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29D4E-C968-F998-DB17-B3AD0E1DC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32C36F-039A-CC03-88BD-2DA68346E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B2160-B7BB-4ED3-BDF6-2F225E02F5FC}" type="datetimeFigureOut">
              <a:rPr lang="en-IN" smtClean="0"/>
              <a:t>18-01-2023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104D2B-7643-BB2F-B752-2B2420269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C0EFB4-00A8-D12D-50E3-9FF087BCA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683C9-37AB-43B6-8047-D97561C8E9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1809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B749D-6A9C-D130-2C6F-B6F865E90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B2160-B7BB-4ED3-BDF6-2F225E02F5FC}" type="datetimeFigureOut">
              <a:rPr lang="en-IN" smtClean="0"/>
              <a:t>18-01-2023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3875EB-D2C7-9063-136D-FF3893135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2AD2E2-C18E-9F45-5F7F-0E23D0513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683C9-37AB-43B6-8047-D97561C8E9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7760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CA512-BC7A-6436-98F0-A49C5497C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9DDFF-7B79-3335-3C84-26991B3835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685F86-BA68-D409-0AF6-AB71DB5358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05949B-24A5-2F6D-1391-68728D342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B2160-B7BB-4ED3-BDF6-2F225E02F5FC}" type="datetimeFigureOut">
              <a:rPr lang="en-IN" smtClean="0"/>
              <a:t>18-01-2023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A875E4-7CA8-B1B5-F4EE-69D7BFEBA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02DB29-C40D-106E-7FB9-681596DB4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683C9-37AB-43B6-8047-D97561C8E9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9191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00DEA-599B-593C-0F37-E56188AB5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97FC90-F93F-C6A2-01FE-AFE7A23977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C3784B-9FA0-139B-088B-15158FCCF3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6AE2B2-EA56-A1E3-3265-85ECAA766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B2160-B7BB-4ED3-BDF6-2F225E02F5FC}" type="datetimeFigureOut">
              <a:rPr lang="en-IN" smtClean="0"/>
              <a:t>18-01-2023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883041-CA06-34C2-0B2F-5D016CF4E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322101-A716-E155-3C6D-C683D92A4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683C9-37AB-43B6-8047-D97561C8E9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5079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0318F3-B132-F4DB-AC11-962639713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23A79C-D75A-4286-7BD0-FA0D7BCFFF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CAAD2D-F91B-DBA1-7529-1AAD2908C3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3B2160-B7BB-4ED3-BDF6-2F225E02F5FC}" type="datetimeFigureOut">
              <a:rPr lang="en-IN" smtClean="0"/>
              <a:t>18-01-2023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07892-4717-64FF-5F74-0FF53AF430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6D1EF6-17E6-9914-62FC-7FF4226411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683C9-37AB-43B6-8047-D97561C8E9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0115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7DE92-9AD6-0321-F3A9-A87EECD42F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Service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A32144-2EB8-3A27-646D-854D437AB0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6298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F6273-CC9C-2FCB-0CCE-208053F5F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Kubernetes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2EDD5-C869-A9D3-B1BD-8F5C0BF8F3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Service defines a </a:t>
            </a:r>
            <a:r>
              <a:rPr lang="en-US" b="1" dirty="0"/>
              <a:t>logical set of Pods</a:t>
            </a:r>
            <a:r>
              <a:rPr lang="en-US" dirty="0"/>
              <a:t> and a policy by which to access them.</a:t>
            </a:r>
          </a:p>
          <a:p>
            <a:r>
              <a:rPr lang="en-US" dirty="0"/>
              <a:t>Service is used to expose an application deployed on a set of pods using a single endpoint</a:t>
            </a:r>
          </a:p>
          <a:p>
            <a:r>
              <a:rPr lang="en-IN" dirty="0"/>
              <a:t>Types:</a:t>
            </a:r>
          </a:p>
          <a:p>
            <a:pPr lvl="1"/>
            <a:r>
              <a:rPr lang="en-IN" dirty="0" err="1"/>
              <a:t>NodePort</a:t>
            </a:r>
            <a:endParaRPr lang="en-IN" dirty="0"/>
          </a:p>
          <a:p>
            <a:pPr lvl="1"/>
            <a:r>
              <a:rPr lang="en-IN" b="1" dirty="0" err="1"/>
              <a:t>ClusterIP</a:t>
            </a:r>
            <a:r>
              <a:rPr lang="en-IN" b="1" dirty="0"/>
              <a:t> </a:t>
            </a:r>
            <a:r>
              <a:rPr lang="en-IN" dirty="0"/>
              <a:t>- default</a:t>
            </a:r>
            <a:endParaRPr lang="en-IN" b="1" dirty="0"/>
          </a:p>
          <a:p>
            <a:pPr lvl="1"/>
            <a:r>
              <a:rPr lang="en-IN" dirty="0" err="1"/>
              <a:t>LoadBalancer</a:t>
            </a:r>
            <a:endParaRPr lang="en-IN" dirty="0"/>
          </a:p>
          <a:p>
            <a:pPr lvl="1"/>
            <a:r>
              <a:rPr lang="en-IN" dirty="0" err="1"/>
              <a:t>ExternalName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00199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ED72C41-601C-E90B-B8F9-40A7835CCF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4975" y="161925"/>
            <a:ext cx="8782050" cy="653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620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0C027-1FBB-445F-716D-AC928A983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Services?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4670D6-EE03-10D4-293D-9BD93E6A6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Kubernetes, each Pod gets its own internal IP address, but Pods are ephemeral  </a:t>
            </a:r>
          </a:p>
          <a:p>
            <a:r>
              <a:rPr lang="en-US" dirty="0"/>
              <a:t>Pods are frequently created and destroyed, and their IP addresses changed.</a:t>
            </a:r>
          </a:p>
          <a:p>
            <a:r>
              <a:rPr lang="en-US" dirty="0"/>
              <a:t>When old Pod dies and new one gets started in its place it gets a new IP address. </a:t>
            </a:r>
          </a:p>
          <a:p>
            <a:r>
              <a:rPr lang="en-US" dirty="0"/>
              <a:t>So we can’t rely on Pod IP addresses as it changes. </a:t>
            </a:r>
          </a:p>
          <a:p>
            <a:r>
              <a:rPr lang="en-US" dirty="0"/>
              <a:t>With the Service we have a solution of a stable or static IP address that stays even when the Pod is destroyed.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83143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85BC2-F4E8-201A-0173-6180A03AF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Publishing Services - </a:t>
            </a:r>
            <a:r>
              <a:rPr lang="en-IN" dirty="0" err="1"/>
              <a:t>ServiceTypes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E9944-A718-6E30-22E5-77A26D304B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0027"/>
            <a:ext cx="10515600" cy="4676936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err="1"/>
              <a:t>ServiceTypes</a:t>
            </a:r>
            <a:r>
              <a:rPr lang="en-US" dirty="0"/>
              <a:t> allow you to specify the kind of Service</a:t>
            </a:r>
          </a:p>
          <a:p>
            <a:r>
              <a:rPr lang="en-US" b="1" dirty="0" err="1"/>
              <a:t>ClusterIP</a:t>
            </a:r>
            <a:r>
              <a:rPr lang="en-US" dirty="0"/>
              <a:t>: Default</a:t>
            </a:r>
          </a:p>
          <a:p>
            <a:pPr lvl="1"/>
            <a:r>
              <a:rPr lang="en-US" dirty="0"/>
              <a:t>Exposes the Service on a cluster-internal IP. </a:t>
            </a:r>
          </a:p>
          <a:p>
            <a:pPr lvl="1"/>
            <a:r>
              <a:rPr lang="en-US" dirty="0"/>
              <a:t>Choosing this value makes the Service only reachable from within the cluster.</a:t>
            </a:r>
          </a:p>
          <a:p>
            <a:r>
              <a:rPr lang="en-US" dirty="0" err="1"/>
              <a:t>NodePort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Exposes the Service on each Node's IP at a static port. </a:t>
            </a:r>
          </a:p>
          <a:p>
            <a:pPr lvl="1"/>
            <a:r>
              <a:rPr lang="en-US" dirty="0"/>
              <a:t>Static Port Range: 30000 ~ 32767</a:t>
            </a:r>
          </a:p>
          <a:p>
            <a:r>
              <a:rPr lang="en-US" dirty="0" err="1"/>
              <a:t>LoadBalancer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Exposes the Service externally using a cloud provider's load balancer.</a:t>
            </a:r>
          </a:p>
          <a:p>
            <a:r>
              <a:rPr lang="en-US" dirty="0" err="1"/>
              <a:t>ExternalName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Maps the Service to the contents of the </a:t>
            </a:r>
            <a:r>
              <a:rPr lang="en-US" dirty="0" err="1"/>
              <a:t>externalName</a:t>
            </a:r>
            <a:r>
              <a:rPr lang="en-US" dirty="0"/>
              <a:t> field</a:t>
            </a:r>
          </a:p>
          <a:p>
            <a:pPr lvl="1"/>
            <a:r>
              <a:rPr lang="en-IN" dirty="0"/>
              <a:t>Ex: apps.example.com</a:t>
            </a:r>
          </a:p>
        </p:txBody>
      </p:sp>
    </p:spTree>
    <p:extLst>
      <p:ext uri="{BB962C8B-B14F-4D97-AF65-F5344CB8AC3E}">
        <p14:creationId xmlns:p14="http://schemas.microsoft.com/office/powerpoint/2010/main" val="2445066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694EA-6BA0-D33C-D998-C9C642445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Service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9ABCC-59C8-0614-057D-1E004494BC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Kubctl</a:t>
            </a:r>
            <a:r>
              <a:rPr lang="en-IN" dirty="0"/>
              <a:t> get services</a:t>
            </a:r>
          </a:p>
          <a:p>
            <a:r>
              <a:rPr lang="en-IN" dirty="0" err="1"/>
              <a:t>Kubectl</a:t>
            </a:r>
            <a:r>
              <a:rPr lang="en-IN" dirty="0"/>
              <a:t> get svc</a:t>
            </a:r>
          </a:p>
          <a:p>
            <a:r>
              <a:rPr lang="en-IN" dirty="0" err="1"/>
              <a:t>Kubectl</a:t>
            </a:r>
            <a:r>
              <a:rPr lang="en-IN" dirty="0"/>
              <a:t> describe svc svc-name</a:t>
            </a:r>
          </a:p>
          <a:p>
            <a:r>
              <a:rPr lang="en-IN" dirty="0" err="1"/>
              <a:t>Kubectl</a:t>
            </a:r>
            <a:r>
              <a:rPr lang="en-IN" dirty="0"/>
              <a:t> delete svc svc-name</a:t>
            </a:r>
          </a:p>
        </p:txBody>
      </p:sp>
    </p:spTree>
    <p:extLst>
      <p:ext uri="{BB962C8B-B14F-4D97-AF65-F5344CB8AC3E}">
        <p14:creationId xmlns:p14="http://schemas.microsoft.com/office/powerpoint/2010/main" val="1667194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236</Words>
  <Application>Microsoft Office PowerPoint</Application>
  <PresentationFormat>Widescreen</PresentationFormat>
  <Paragraphs>33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Service</vt:lpstr>
      <vt:lpstr>Kubernetes Service</vt:lpstr>
      <vt:lpstr>PowerPoint Presentation</vt:lpstr>
      <vt:lpstr>Why Services?</vt:lpstr>
      <vt:lpstr>Publishing Services - ServiceTypes</vt:lpstr>
      <vt:lpstr>Service Commands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Nirmal Parida</dc:creator>
  <cp:lastModifiedBy>Nirmal Parida</cp:lastModifiedBy>
  <cp:revision>9</cp:revision>
  <dcterms:created xsi:type="dcterms:W3CDTF">2023-01-16T14:24:16Z</dcterms:created>
  <dcterms:modified xsi:type="dcterms:W3CDTF">2023-01-18T17:28:56Z</dcterms:modified>
</cp:coreProperties>
</file>