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7D29-A142-7D91-541B-9A134D271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C00A6-B8ED-049D-EFCA-F4F4A3479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175D-84DD-9811-BE3D-C3D56538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A8B9-E6BC-FA22-EEDB-C848F4A6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91FC-8DF6-325C-1C0E-84EB85AA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6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8221-D223-3651-E6F1-FD1F93BC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87E80-BA2B-2AB9-585E-823027AF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6E7E-060B-651B-F7C9-D78730F4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EE40-53D5-8BD7-E492-083C1684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3F4A-D9D6-1830-B0CB-7709BC32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2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C1D40-E9A1-17A5-4993-5ABDC9051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EDF20-604C-0FB3-DB9B-9BB0FBB93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22C0-944F-4C37-3025-8F3384A7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F1C96-C301-E8AD-5C0E-9FA8FE95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6E6-035A-CA77-7163-351794FC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4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557F-5FF8-E009-3D77-2653A9CB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4C36-D40E-672D-2D89-CF6642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7D9A-15D5-889F-B4A5-76B2961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96FF-E5DF-ECCF-11F6-44A250A0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8787D-81F7-6D94-6FDC-5662F3EF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82B3-9D69-7126-72A5-C8BE3213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3CA5D-A35B-4A13-19C6-A9F82722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C3A2-A30E-109F-7B66-05D1F100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64F2-E33C-ADAA-F761-67457B69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BB57-63B6-39AC-8499-AB0199FB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0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AD2D-C72F-C200-E39D-7D6FF9DE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D119-C741-416E-FBD7-18A84F01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7DB30-2C3D-CCAF-E90F-88E67AC2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CAE49-F8EC-ADE7-B9AC-075AE6B7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365F7-1362-722E-85D0-6FA776A5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01B2-ADB3-251A-3124-5CAD6C42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070E-D32C-E564-4C08-5A4326E3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B42C-F16D-58B6-7829-BDC0175D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59134-2FCD-B285-9FC5-DFD31DC15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B0B28-B624-59D3-85F9-FFD988202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E784-32E0-5C49-7EAB-F6AD01A5B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E118E-F926-7E3D-BC4F-46892C0E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E4962-9AA8-632D-768E-F48D7EF0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3077B-1C0E-ECC1-B722-2A960056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2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5817-3AAB-E1DA-E9EA-8D8A1C5D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2960F-4396-3CA6-4B35-AD4CE43B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C1571-438D-FA3F-349F-22D456CB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28A67-7D37-8E6B-4555-41456F0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4BC42-3B36-1292-D360-DA4C116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585E7-06A3-0D7D-BE9E-1397843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11850-F4BC-615C-5C9E-D44F60D0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6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FC10-1899-157E-2D79-A41EF556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C579-9522-66B4-A4CA-97BABD05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5652-B5A2-B770-91BB-E17825AF6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B92A9-AC03-FEA8-C18F-610CEE55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3EB5B-1026-1CB6-13F3-B1A34DA8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10E43-D960-E6A1-F8CD-D7D013EC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2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5927-D71B-9F32-EF64-8DD1C1C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664D3-E0C8-4FEA-4D9A-6D219A67D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561F3-60CC-C1D9-ACFC-BF514C985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9F648-4AFC-453D-297C-BD6EA330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4A685-43C2-7CA6-F808-7A608458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B43D5-C862-6314-E712-58200572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9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342A9-3A7E-1C1C-B13F-D8436A9F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A4C53-BE08-E988-7336-7904861B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1F4E-F8E1-A56D-7D62-10116EF54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F564-A942-4F18-939B-EFA4BD4A5E5B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CE78-AFEC-D118-F7C2-C49A99D0F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D574-54FE-91C4-E328-05CCF5B1E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55EF-6326-4688-B8EC-5A808E4B21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7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D471-8644-2E00-D96C-DE43D72E7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EKS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3DD70-27FB-69E3-7BDE-C9E5C918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B9E4-B022-9C9A-B997-2EDE3C2D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eksctl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7AD7-FBE7-F302-04A9-7D311541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eksctl</a:t>
            </a:r>
            <a:r>
              <a:rPr lang="en-US" dirty="0"/>
              <a:t> is a simple CLI tool for creating and managing clusters on EKS - Amazon's managed Kubernetes service for EC2</a:t>
            </a:r>
          </a:p>
          <a:p>
            <a:r>
              <a:rPr lang="en-US" dirty="0" err="1"/>
              <a:t>eksctl</a:t>
            </a:r>
            <a:r>
              <a:rPr lang="en-US" dirty="0"/>
              <a:t> create cluster -f </a:t>
            </a:r>
            <a:r>
              <a:rPr lang="en-US" dirty="0" err="1"/>
              <a:t>cluster.yaml</a:t>
            </a:r>
            <a:endParaRPr lang="en-US" dirty="0"/>
          </a:p>
          <a:p>
            <a:r>
              <a:rPr lang="en-US" dirty="0" err="1"/>
              <a:t>eksctl</a:t>
            </a:r>
            <a:r>
              <a:rPr lang="en-US" dirty="0"/>
              <a:t> get cluster</a:t>
            </a:r>
          </a:p>
          <a:p>
            <a:r>
              <a:rPr lang="en-US" dirty="0" err="1"/>
              <a:t>eksctl</a:t>
            </a:r>
            <a:r>
              <a:rPr lang="en-US" dirty="0"/>
              <a:t> get </a:t>
            </a:r>
            <a:r>
              <a:rPr lang="en-US" dirty="0" err="1"/>
              <a:t>nodegroup</a:t>
            </a:r>
            <a:r>
              <a:rPr lang="en-US" dirty="0"/>
              <a:t> –cluster </a:t>
            </a:r>
            <a:r>
              <a:rPr lang="en-US" dirty="0" err="1"/>
              <a:t>cluster_name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3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9DBA-6C59-1134-B8E2-47164595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Scale node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FC5B-B495-98A9-46EC-5BB75B60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36464E"/>
                </a:solidFill>
                <a:effectLst/>
                <a:latin typeface="Roboto Mono"/>
              </a:rPr>
              <a:t>eksctl</a:t>
            </a:r>
            <a:r>
              <a:rPr lang="en-IN" b="0" i="0" dirty="0">
                <a:solidFill>
                  <a:srgbClr val="36464E"/>
                </a:solidFill>
                <a:effectLst/>
                <a:latin typeface="Roboto Mono"/>
              </a:rPr>
              <a:t> </a:t>
            </a:r>
            <a:r>
              <a:rPr lang="en-IN" dirty="0"/>
              <a:t>scale</a:t>
            </a:r>
            <a:r>
              <a:rPr lang="en-IN" b="0" i="0" dirty="0">
                <a:solidFill>
                  <a:srgbClr val="36464E"/>
                </a:solidFill>
                <a:effectLst/>
                <a:latin typeface="Roboto Mono"/>
              </a:rPr>
              <a:t> </a:t>
            </a:r>
            <a:r>
              <a:rPr lang="en-IN" b="0" i="0" dirty="0" err="1">
                <a:solidFill>
                  <a:srgbClr val="36464E"/>
                </a:solidFill>
                <a:effectLst/>
                <a:latin typeface="Roboto Mono"/>
              </a:rPr>
              <a:t>nodegroup</a:t>
            </a:r>
            <a:r>
              <a:rPr lang="en-IN" b="0" i="0" dirty="0">
                <a:solidFill>
                  <a:srgbClr val="36464E"/>
                </a:solidFill>
                <a:effectLst/>
                <a:latin typeface="Roboto Mono"/>
              </a:rPr>
              <a:t> --cluster=cluster-1 --nodes=5 --nodes-max=10 ng-a345f4e1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0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Mono</vt:lpstr>
      <vt:lpstr>Office Theme</vt:lpstr>
      <vt:lpstr>EKS Setup</vt:lpstr>
      <vt:lpstr>eksctl</vt:lpstr>
      <vt:lpstr>Scale node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 Setup</dc:title>
  <dc:creator>Nirmal Parida</dc:creator>
  <cp:lastModifiedBy>Nirmal Parida</cp:lastModifiedBy>
  <cp:revision>1</cp:revision>
  <dcterms:created xsi:type="dcterms:W3CDTF">2022-12-02T06:18:33Z</dcterms:created>
  <dcterms:modified xsi:type="dcterms:W3CDTF">2022-12-02T07:27:29Z</dcterms:modified>
</cp:coreProperties>
</file>