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8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447F-97E5-0ED9-77FF-42C2020E6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77526-96BE-D166-B44D-BAE3018E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3446-444C-C8AB-5222-88A7E171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357F-E8BA-10D8-232D-DB4A56B8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06F0-0C3C-19B6-26B4-8FF313AF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E554-91BF-3654-F61A-9B4D6B31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81235-AFFD-8BC9-0F20-1A902F43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8523-64E6-95C1-1307-1A4D058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1370-2D55-9387-2E4C-6CE714CC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548F-3F5E-4B04-326F-18E06F56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13541-35DF-4492-8305-51885ED6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B8BB0-0632-82BE-3374-621BA540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2DB5-C9D9-BB83-A8CB-20D8818A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F921-2A01-B4F8-2006-DF589CC7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9973-1FEE-8AB0-11F9-D049605F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BBB-9A22-24B1-1FE8-90680E5A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E077-901E-041B-3860-1C14EACE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DB5D-A036-FE6A-0C06-C26F79A5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FC8C-EDE0-0E60-E55E-C351906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3B4A-2F47-A7B7-0029-FFC70342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1406-9B15-7C5F-107D-0D4C7ECE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69D9-3A69-33D4-7DDE-587DCFC1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475-793A-86B4-358D-A93186A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AD5E-49F9-97B6-7E6B-57B7B631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FAB8-65F5-30DF-F0FF-3123E12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3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A590-CB3B-9DDE-BFC5-95714EC6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B7C1-591C-BF8F-5F3F-6C68E144E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D53CA-F184-E168-BC0F-C14734BB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418F9-AAD3-341F-7E97-80ED1870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4F21-07F5-7AB7-7160-17F3445F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9ACE-B7AD-4535-1CD9-5F9A10F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2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8072-54ED-623E-63C4-2B609C8A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4248-4ABB-B4E1-7F52-B1B2BFD9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FD240-1EB6-EC28-3ABF-B885B996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6A950-CDEB-D254-7FE0-F03FECC1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CBD99-F48D-D30E-CC4A-2A80AC60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C0912-65F3-BC54-D55E-8F83AED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912C8-8C85-C88F-28C5-95102F09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5240-AE9B-BB21-2BFD-2FDDC6CA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F5A-6B62-C2D9-2D53-CA69896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874F4-5E17-32E9-E276-0DE6A7B4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9D401-433F-54F8-FED5-99260CB3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80AC-4837-EF67-D3B4-E7F20938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375E-C971-E93E-6B92-ABFD0FB7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85DF-0430-B074-76BB-FAF0A1E4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31F8D-9561-318A-BA2E-200A5C41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2FAB-5DE8-2C85-008A-F1672486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A3D2E-8732-0F95-165B-B4B995B2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BFDAA-3FB8-3107-1791-84277BFD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3864-FAE5-AA47-2194-45108059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6FD4-F967-FE33-DD94-67CCE55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FA5B-4FDD-F30A-5133-CA749F7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67A5-00A2-7172-5869-61288885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5C478-7CB2-4A80-08C4-465DE508F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7F5E9-285E-8183-EA06-7F772F04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C88E-DDDB-F431-97A8-4A513F83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56AF-0372-7EEF-D67B-FA19038E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5CF4-61AF-47CA-AB71-59EFD64C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7430-2EF4-4175-28B2-99533AF8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4604F-593C-495A-7DBE-CFC5A0EB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5183-B4FB-8DE1-05AC-1A8A27803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5AFF-DCDC-4899-B8F1-61ED0A35295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82B2-C2FF-3541-E8A0-08C09A391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6A59-6778-4CED-DA08-B2E3EC963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AB8D-4C81-4762-922D-1862164D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1964-2CB3-873D-77AA-71FA7DD6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7157"/>
          </a:xfrm>
        </p:spPr>
        <p:txBody>
          <a:bodyPr/>
          <a:lstStyle/>
          <a:p>
            <a:r>
              <a:rPr lang="en-IN" dirty="0"/>
              <a:t>LINUX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A17AB-63B1-5C42-0330-D74C296AF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20F7-1A59-46BA-9034-E37C51C5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0"/>
            <a:ext cx="10889566" cy="6858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cat</a:t>
            </a:r>
            <a:r>
              <a:rPr lang="en-US" sz="3200" dirty="0"/>
              <a:t> command :  list the contents of a file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cat</a:t>
            </a:r>
            <a:r>
              <a:rPr lang="en-US" sz="3200" dirty="0"/>
              <a:t> file1</a:t>
            </a:r>
            <a:br>
              <a:rPr lang="en-US" sz="3200" dirty="0"/>
            </a:br>
            <a:r>
              <a:rPr lang="en-US" sz="3200" dirty="0"/>
              <a:t>           cat &gt; file1</a:t>
            </a:r>
            <a:br>
              <a:rPr lang="en-US" sz="3200" dirty="0"/>
            </a:br>
            <a:r>
              <a:rPr lang="en-US" sz="3200" dirty="0"/>
              <a:t>           cat &gt;&gt; file1</a:t>
            </a:r>
            <a:br>
              <a:rPr lang="en-US" sz="3200" dirty="0"/>
            </a:br>
            <a:r>
              <a:rPr lang="en-US" sz="3200" b="1" dirty="0"/>
              <a:t>more</a:t>
            </a:r>
            <a:r>
              <a:rPr lang="en-US" sz="3200" dirty="0"/>
              <a:t> command: view the contents of a text file one screen at a time</a:t>
            </a:r>
            <a:br>
              <a:rPr lang="en-US" sz="3200" dirty="0"/>
            </a:br>
            <a:r>
              <a:rPr lang="en-US" sz="3200" dirty="0"/>
              <a:t>          </a:t>
            </a:r>
            <a:r>
              <a:rPr lang="en-US" sz="3200" b="1" dirty="0"/>
              <a:t>more</a:t>
            </a:r>
            <a:r>
              <a:rPr lang="en-US" sz="3200" dirty="0"/>
              <a:t> file1</a:t>
            </a:r>
            <a:br>
              <a:rPr lang="en-US" sz="3200" dirty="0"/>
            </a:br>
            <a:r>
              <a:rPr lang="en-US" sz="3200" b="1" dirty="0"/>
              <a:t>less</a:t>
            </a:r>
            <a:r>
              <a:rPr lang="en-US" sz="3200" dirty="0"/>
              <a:t> command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less</a:t>
            </a:r>
            <a:r>
              <a:rPr lang="en-US" sz="3200" dirty="0"/>
              <a:t> file1</a:t>
            </a:r>
            <a:br>
              <a:rPr lang="en-US" sz="3200" dirty="0"/>
            </a:br>
            <a:r>
              <a:rPr lang="en-US" sz="3200" b="1" dirty="0"/>
              <a:t>head</a:t>
            </a:r>
            <a:r>
              <a:rPr lang="en-US" sz="3200" dirty="0"/>
              <a:t> command: view the first lines of any text file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head</a:t>
            </a:r>
            <a:r>
              <a:rPr lang="en-US" sz="3200" dirty="0"/>
              <a:t> /</a:t>
            </a:r>
            <a:r>
              <a:rPr lang="en-US" sz="3200" dirty="0" err="1"/>
              <a:t>etc</a:t>
            </a:r>
            <a:r>
              <a:rPr lang="en-US" sz="3200" dirty="0"/>
              <a:t>/services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head</a:t>
            </a:r>
            <a:r>
              <a:rPr lang="en-US" sz="3200" dirty="0"/>
              <a:t> -5 /</a:t>
            </a:r>
            <a:r>
              <a:rPr lang="en-US" sz="3200" dirty="0" err="1"/>
              <a:t>etc</a:t>
            </a:r>
            <a:r>
              <a:rPr lang="en-US" sz="3200" dirty="0"/>
              <a:t>/services  (first five lines)</a:t>
            </a:r>
            <a:br>
              <a:rPr lang="en-US" sz="3200" dirty="0"/>
            </a:br>
            <a:r>
              <a:rPr lang="en-US" sz="3200" b="1" dirty="0"/>
              <a:t>tail</a:t>
            </a:r>
            <a:r>
              <a:rPr lang="en-US" sz="3200" dirty="0"/>
              <a:t> command: display the last ten lines of a text file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tail</a:t>
            </a:r>
            <a:r>
              <a:rPr lang="en-US" sz="3200" dirty="0"/>
              <a:t> /</a:t>
            </a:r>
            <a:r>
              <a:rPr lang="en-US" sz="3200" dirty="0" err="1"/>
              <a:t>etc</a:t>
            </a:r>
            <a:r>
              <a:rPr lang="en-US" sz="3200" dirty="0"/>
              <a:t>/services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tail</a:t>
            </a:r>
            <a:r>
              <a:rPr lang="en-US" sz="3200" dirty="0"/>
              <a:t> -5 /</a:t>
            </a:r>
            <a:r>
              <a:rPr lang="en-US" sz="3200" dirty="0" err="1"/>
              <a:t>etc</a:t>
            </a:r>
            <a:r>
              <a:rPr lang="en-US" sz="3200" dirty="0"/>
              <a:t>/services  (last five lines)</a:t>
            </a:r>
            <a:br>
              <a:rPr lang="en-US" sz="3200" dirty="0"/>
            </a:br>
            <a:r>
              <a:rPr lang="en-US" sz="3200" b="1" dirty="0"/>
              <a:t>diff</a:t>
            </a:r>
            <a:r>
              <a:rPr lang="en-US" sz="3200" dirty="0"/>
              <a:t> command: difference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3200" b="1" dirty="0"/>
              <a:t>diff </a:t>
            </a:r>
            <a:r>
              <a:rPr lang="en-US" sz="3200" dirty="0"/>
              <a:t>file1</a:t>
            </a:r>
            <a:r>
              <a:rPr lang="en-US" sz="3200" b="1" dirty="0"/>
              <a:t> </a:t>
            </a:r>
            <a:r>
              <a:rPr lang="en-US" sz="3200" dirty="0"/>
              <a:t>file2</a:t>
            </a:r>
          </a:p>
        </p:txBody>
      </p:sp>
    </p:spTree>
    <p:extLst>
      <p:ext uri="{BB962C8B-B14F-4D97-AF65-F5344CB8AC3E}">
        <p14:creationId xmlns:p14="http://schemas.microsoft.com/office/powerpoint/2010/main" val="315516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3DBF-BFD2-46C8-BFA1-C099F80F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65366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chmod</a:t>
            </a:r>
            <a:r>
              <a:rPr lang="en-US" sz="3200" dirty="0"/>
              <a:t> command: to change the read, write, and execute permissions of files and directories</a:t>
            </a:r>
            <a:br>
              <a:rPr lang="en-US" sz="3200" dirty="0"/>
            </a:br>
            <a:r>
              <a:rPr lang="en-US" sz="3200" dirty="0"/>
              <a:t>	 </a:t>
            </a:r>
            <a:r>
              <a:rPr lang="en-US" sz="3200" dirty="0" err="1"/>
              <a:t>chmod</a:t>
            </a:r>
            <a:r>
              <a:rPr lang="en-US" sz="3200" dirty="0"/>
              <a:t> 777 </a:t>
            </a:r>
            <a:r>
              <a:rPr lang="en-US" sz="3200" dirty="0" err="1"/>
              <a:t>foldername</a:t>
            </a:r>
            <a:br>
              <a:rPr lang="en-US" sz="3200" dirty="0"/>
            </a:br>
            <a:r>
              <a:rPr lang="en-US" sz="1800" dirty="0"/>
              <a:t>	0 = No Permission</a:t>
            </a:r>
            <a:br>
              <a:rPr lang="en-US" sz="1800" dirty="0"/>
            </a:br>
            <a:r>
              <a:rPr lang="en-US" sz="1800" dirty="0"/>
              <a:t>	1 = Execute</a:t>
            </a:r>
            <a:br>
              <a:rPr lang="en-US" sz="1800" dirty="0"/>
            </a:br>
            <a:r>
              <a:rPr lang="en-US" sz="1800" dirty="0"/>
              <a:t>	2 = Write</a:t>
            </a:r>
            <a:br>
              <a:rPr lang="en-US" sz="1800" dirty="0"/>
            </a:br>
            <a:r>
              <a:rPr lang="en-US" sz="1800" dirty="0"/>
              <a:t>	4 = Read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	</a:t>
            </a:r>
            <a:r>
              <a:rPr lang="pt-BR" sz="1800" dirty="0"/>
              <a:t>0 = ---</a:t>
            </a:r>
            <a:br>
              <a:rPr lang="pt-BR" sz="1800" dirty="0"/>
            </a:br>
            <a:r>
              <a:rPr lang="pt-BR" sz="1800" dirty="0"/>
              <a:t>	1 = --x</a:t>
            </a:r>
            <a:br>
              <a:rPr lang="pt-BR" sz="1800" dirty="0"/>
            </a:br>
            <a:r>
              <a:rPr lang="pt-BR" sz="1800" dirty="0"/>
              <a:t>	2 = -w-</a:t>
            </a:r>
            <a:br>
              <a:rPr lang="pt-BR" sz="1800" dirty="0"/>
            </a:br>
            <a:r>
              <a:rPr lang="pt-BR" sz="1800" dirty="0"/>
              <a:t>	3 = -wx</a:t>
            </a:r>
            <a:br>
              <a:rPr lang="pt-BR" sz="1800" dirty="0"/>
            </a:br>
            <a:r>
              <a:rPr lang="pt-BR" sz="1800" dirty="0"/>
              <a:t>	4 = r-</a:t>
            </a:r>
            <a:br>
              <a:rPr lang="pt-BR" sz="1800" dirty="0"/>
            </a:br>
            <a:r>
              <a:rPr lang="pt-BR" sz="1800" dirty="0"/>
              <a:t>	5 = r-x</a:t>
            </a:r>
            <a:br>
              <a:rPr lang="pt-BR" sz="1800" dirty="0"/>
            </a:br>
            <a:r>
              <a:rPr lang="pt-BR" sz="1800" dirty="0"/>
              <a:t>	6 = rw-</a:t>
            </a:r>
            <a:br>
              <a:rPr lang="pt-BR" sz="1800" dirty="0"/>
            </a:br>
            <a:r>
              <a:rPr lang="pt-BR" sz="1800" dirty="0"/>
              <a:t>	7 = rwx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47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3DBF-BFD2-46C8-BFA1-C099F80F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65366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chown</a:t>
            </a:r>
            <a:r>
              <a:rPr lang="en-US" sz="3200" dirty="0"/>
              <a:t> command: change or transfer the ownership of a file to the specified username</a:t>
            </a:r>
            <a:br>
              <a:rPr lang="en-US" sz="3200" dirty="0"/>
            </a:br>
            <a:r>
              <a:rPr lang="en-US" sz="3200" dirty="0"/>
              <a:t>	 </a:t>
            </a:r>
            <a:r>
              <a:rPr lang="en-US" sz="3200" b="1" dirty="0" err="1"/>
              <a:t>chown</a:t>
            </a:r>
            <a:r>
              <a:rPr lang="en-US" sz="3200" dirty="0"/>
              <a:t> name </a:t>
            </a:r>
            <a:r>
              <a:rPr lang="en-US" sz="3200" dirty="0" err="1"/>
              <a:t>foldername</a:t>
            </a:r>
            <a:br>
              <a:rPr lang="en-US" sz="3200" dirty="0"/>
            </a:br>
            <a:r>
              <a:rPr lang="en-US" sz="3200" b="1" dirty="0"/>
              <a:t>ping</a:t>
            </a:r>
            <a:r>
              <a:rPr lang="en-US" sz="3200" dirty="0"/>
              <a:t> command:  check your connectivity status to a server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ping</a:t>
            </a:r>
            <a:r>
              <a:rPr lang="en-US" sz="3200" dirty="0"/>
              <a:t> localhost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ping</a:t>
            </a:r>
            <a:r>
              <a:rPr lang="en-US" sz="3200" dirty="0"/>
              <a:t> </a:t>
            </a:r>
            <a:r>
              <a:rPr lang="en-US" sz="3200" dirty="0" err="1"/>
              <a:t>ip</a:t>
            </a:r>
            <a:r>
              <a:rPr lang="en-US" sz="3200" dirty="0"/>
              <a:t>-address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b="1" dirty="0"/>
              <a:t>ping</a:t>
            </a:r>
            <a:r>
              <a:rPr lang="en-US" sz="3200" dirty="0"/>
              <a:t> www.google.com</a:t>
            </a:r>
            <a:br>
              <a:rPr lang="en-US" sz="3200" dirty="0"/>
            </a:br>
            <a:r>
              <a:rPr lang="en-US" sz="3200" b="1" dirty="0" err="1"/>
              <a:t>wget</a:t>
            </a:r>
            <a:r>
              <a:rPr lang="en-US" sz="3200" dirty="0"/>
              <a:t> command: download files from the internet with the help of the </a:t>
            </a:r>
            <a:r>
              <a:rPr lang="en-US" sz="3200" dirty="0" err="1"/>
              <a:t>wget</a:t>
            </a:r>
            <a:r>
              <a:rPr lang="en-US" sz="3200" dirty="0"/>
              <a:t> command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da-DK" sz="3200" b="1" dirty="0"/>
              <a:t>wget</a:t>
            </a:r>
            <a:r>
              <a:rPr lang="da-DK" sz="3200" dirty="0"/>
              <a:t> http://website.com/files/file.zip</a:t>
            </a:r>
            <a:br>
              <a:rPr lang="en-US" sz="3200" dirty="0"/>
            </a:br>
            <a:r>
              <a:rPr lang="en-US" sz="3200" b="1" dirty="0"/>
              <a:t>history</a:t>
            </a:r>
            <a:r>
              <a:rPr lang="en-US" sz="3200" dirty="0"/>
              <a:t> command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94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3E97-BA92-4F05-AD0C-6B552381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3838"/>
            <a:ext cx="11201400" cy="7305675"/>
          </a:xfrm>
        </p:spPr>
        <p:txBody>
          <a:bodyPr>
            <a:normAutofit/>
          </a:bodyPr>
          <a:lstStyle/>
          <a:p>
            <a:r>
              <a:rPr lang="en-US" sz="4400" b="1" dirty="0"/>
              <a:t>locate</a:t>
            </a:r>
            <a:r>
              <a:rPr lang="en-US" sz="4400" dirty="0"/>
              <a:t>:  locate a file, just like the search command in Windows</a:t>
            </a:r>
            <a:br>
              <a:rPr lang="en-US" sz="4400" dirty="0"/>
            </a:br>
            <a:r>
              <a:rPr lang="en-US" sz="4400" b="1" dirty="0"/>
              <a:t>find</a:t>
            </a:r>
            <a:r>
              <a:rPr lang="en-US" sz="4400" dirty="0"/>
              <a:t>: Similar to the locate command, using find also searches for files and directories. The difference is, you use the find command to locate files within a given directory.</a:t>
            </a:r>
            <a:br>
              <a:rPr lang="en-US" sz="4400" dirty="0"/>
            </a:br>
            <a:r>
              <a:rPr lang="en-US" sz="4400" b="1" dirty="0"/>
              <a:t>echo</a:t>
            </a:r>
            <a:r>
              <a:rPr lang="en-US" sz="4400" dirty="0"/>
              <a:t>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6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7BC3-65D2-0B00-7222-1D4FB975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436880"/>
            <a:ext cx="11018520" cy="574008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grep</a:t>
            </a:r>
            <a:r>
              <a:rPr lang="en-US" sz="2800" dirty="0"/>
              <a:t> command: searching plain-text data sets for lines that match a regular expression</a:t>
            </a:r>
          </a:p>
          <a:p>
            <a:r>
              <a:rPr lang="en-US" b="1" dirty="0"/>
              <a:t>grep</a:t>
            </a:r>
            <a:r>
              <a:rPr lang="en-US" dirty="0"/>
              <a:t> is commonly used to print lines of a file matching a pattern but it also offers a variety of other options as well.</a:t>
            </a:r>
          </a:p>
          <a:p>
            <a:r>
              <a:rPr lang="en-US" dirty="0"/>
              <a:t>The grep command is case-sensitive</a:t>
            </a:r>
          </a:p>
          <a:p>
            <a:r>
              <a:rPr lang="en-US" b="1" dirty="0"/>
              <a:t>grep</a:t>
            </a:r>
            <a:r>
              <a:rPr lang="en-US" dirty="0"/>
              <a:t> name test.txt</a:t>
            </a:r>
          </a:p>
          <a:p>
            <a:pPr lvl="1"/>
            <a:r>
              <a:rPr lang="en-US" dirty="0"/>
              <a:t>To search for the word "name" from the test.txt</a:t>
            </a:r>
          </a:p>
          <a:p>
            <a:r>
              <a:rPr lang="en-US" b="1" dirty="0"/>
              <a:t>grep</a:t>
            </a:r>
            <a:r>
              <a:rPr lang="en-US" dirty="0"/>
              <a:t> -r "</a:t>
            </a:r>
            <a:r>
              <a:rPr lang="en-US" dirty="0" err="1"/>
              <a:t>errpr</a:t>
            </a:r>
            <a:r>
              <a:rPr lang="en-US" dirty="0"/>
              <a:t> code" /var/log</a:t>
            </a:r>
          </a:p>
          <a:p>
            <a:pPr lvl="1"/>
            <a:r>
              <a:rPr lang="en-US" dirty="0"/>
              <a:t>To search for a pattern recursively.</a:t>
            </a:r>
          </a:p>
          <a:p>
            <a:r>
              <a:rPr lang="en-US" b="1" dirty="0"/>
              <a:t>grep</a:t>
            </a:r>
            <a:r>
              <a:rPr lang="en-US" dirty="0"/>
              <a:t> -v “</a:t>
            </a:r>
            <a:r>
              <a:rPr lang="en-US" dirty="0" err="1"/>
              <a:t>StatusCode</a:t>
            </a:r>
            <a:r>
              <a:rPr lang="en-US" dirty="0"/>
              <a:t>" sample.txt</a:t>
            </a:r>
          </a:p>
          <a:p>
            <a:pPr lvl="1"/>
            <a:r>
              <a:rPr lang="en-US" dirty="0"/>
              <a:t>To print the lines that don't matches the pattern</a:t>
            </a:r>
          </a:p>
          <a:p>
            <a:r>
              <a:rPr lang="en-US" dirty="0"/>
              <a:t>grep -w Code test.txt</a:t>
            </a:r>
          </a:p>
          <a:p>
            <a:pPr lvl="1"/>
            <a:r>
              <a:rPr lang="en-US" dirty="0"/>
              <a:t>To search for the whole 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55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3E97-BA92-4F05-AD0C-6B552381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30567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zip</a:t>
            </a:r>
            <a:r>
              <a:rPr lang="en-US" sz="4400" dirty="0"/>
              <a:t>, </a:t>
            </a:r>
            <a:r>
              <a:rPr lang="en-US" sz="4400" b="1" dirty="0"/>
              <a:t>unzip</a:t>
            </a:r>
            <a:r>
              <a:rPr lang="en-US" sz="4400" dirty="0"/>
              <a:t> command</a:t>
            </a:r>
            <a:br>
              <a:rPr lang="en-US" sz="4400" dirty="0"/>
            </a:br>
            <a:r>
              <a:rPr lang="en-US" sz="4400" dirty="0"/>
              <a:t>	 </a:t>
            </a:r>
            <a:r>
              <a:rPr lang="en-US" sz="4400" b="1" dirty="0"/>
              <a:t>zip</a:t>
            </a:r>
            <a:r>
              <a:rPr lang="en-US" sz="4400" dirty="0"/>
              <a:t> myfile.zip filename.txt</a:t>
            </a:r>
            <a:br>
              <a:rPr lang="en-US" sz="4400" dirty="0"/>
            </a:br>
            <a:r>
              <a:rPr lang="en-US" sz="4400" dirty="0"/>
              <a:t>	 </a:t>
            </a:r>
            <a:r>
              <a:rPr lang="en-US" sz="4400" b="1" dirty="0"/>
              <a:t>unzip</a:t>
            </a:r>
            <a:r>
              <a:rPr lang="en-US" sz="4400" dirty="0"/>
              <a:t> myfile.zip</a:t>
            </a:r>
            <a:br>
              <a:rPr lang="en-US" sz="4400" dirty="0"/>
            </a:br>
            <a:r>
              <a:rPr lang="en-US" sz="4400" b="1" dirty="0"/>
              <a:t>hostname</a:t>
            </a:r>
            <a:r>
              <a:rPr lang="en-US" sz="4400" dirty="0"/>
              <a:t> command (-I for </a:t>
            </a:r>
            <a:r>
              <a:rPr lang="en-US" sz="4400" dirty="0" err="1"/>
              <a:t>ip</a:t>
            </a:r>
            <a:r>
              <a:rPr lang="en-US" sz="4400" dirty="0"/>
              <a:t>)</a:t>
            </a:r>
            <a:br>
              <a:rPr lang="en-US" sz="4400" dirty="0"/>
            </a:br>
            <a:r>
              <a:rPr lang="en-US" sz="4400" dirty="0"/>
              <a:t>	hostname –l</a:t>
            </a:r>
            <a:br>
              <a:rPr lang="en-US" sz="4400" dirty="0"/>
            </a:br>
            <a:r>
              <a:rPr lang="en-US" sz="4400" b="1" dirty="0" err="1"/>
              <a:t>uname</a:t>
            </a:r>
            <a:r>
              <a:rPr lang="en-US" sz="4400" dirty="0"/>
              <a:t> prints the kernel name</a:t>
            </a:r>
            <a:br>
              <a:rPr lang="en-US" sz="4400" dirty="0"/>
            </a:br>
            <a:r>
              <a:rPr lang="en-US" sz="4400" b="1" dirty="0"/>
              <a:t>du</a:t>
            </a:r>
            <a:r>
              <a:rPr lang="en-US" sz="4400" dirty="0"/>
              <a:t> command: Disk Usage</a:t>
            </a:r>
            <a:br>
              <a:rPr lang="en-US" sz="4400" dirty="0"/>
            </a:br>
            <a:r>
              <a:rPr lang="en-US" sz="4400" dirty="0"/>
              <a:t>	du -</a:t>
            </a:r>
            <a:r>
              <a:rPr lang="en-US" sz="4400" dirty="0" err="1"/>
              <a:t>sk</a:t>
            </a:r>
            <a:r>
              <a:rPr lang="en-US" sz="4400" dirty="0"/>
              <a:t> </a:t>
            </a:r>
            <a:r>
              <a:rPr lang="en-US" sz="4400" dirty="0" err="1"/>
              <a:t>test.img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        (-</a:t>
            </a:r>
            <a:r>
              <a:rPr lang="en-US" sz="4400" dirty="0" err="1"/>
              <a:t>sk</a:t>
            </a:r>
            <a:r>
              <a:rPr lang="en-US" sz="4400" dirty="0"/>
              <a:t> shows the size of a file or directory in Kilobytes)</a:t>
            </a:r>
            <a:br>
              <a:rPr lang="en-US" sz="4400" dirty="0"/>
            </a:br>
            <a:r>
              <a:rPr lang="en-US" sz="4400" dirty="0"/>
              <a:t>       du -</a:t>
            </a:r>
            <a:r>
              <a:rPr lang="en-US" sz="4400" dirty="0" err="1"/>
              <a:t>sh</a:t>
            </a:r>
            <a:r>
              <a:rPr lang="en-US" sz="4400" dirty="0"/>
              <a:t> </a:t>
            </a:r>
            <a:r>
              <a:rPr lang="en-US" sz="4400" dirty="0" err="1"/>
              <a:t>test.img</a:t>
            </a:r>
            <a:br>
              <a:rPr lang="en-US" sz="4400" dirty="0"/>
            </a:br>
            <a:r>
              <a:rPr lang="en-US" sz="4400" dirty="0"/>
              <a:t>         (-</a:t>
            </a:r>
            <a:r>
              <a:rPr lang="en-US" sz="4400" dirty="0" err="1"/>
              <a:t>sh</a:t>
            </a:r>
            <a:r>
              <a:rPr lang="en-US" sz="4400" dirty="0"/>
              <a:t> shows the size of a file or directory)</a:t>
            </a:r>
            <a:br>
              <a:rPr lang="en-US" sz="4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94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44AD-9F4F-1D78-AB29-5E510A23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5920"/>
            <a:ext cx="10896600" cy="5801043"/>
          </a:xfrm>
        </p:spPr>
        <p:txBody>
          <a:bodyPr/>
          <a:lstStyle/>
          <a:p>
            <a:r>
              <a:rPr lang="en-US" sz="2800" b="1" dirty="0"/>
              <a:t>top</a:t>
            </a:r>
            <a:r>
              <a:rPr lang="en-US" sz="2800" dirty="0"/>
              <a:t> command: list of running processes and how much CPU each process uses</a:t>
            </a:r>
          </a:p>
          <a:p>
            <a:r>
              <a:rPr lang="en-US" sz="2800" b="1" dirty="0" err="1"/>
              <a:t>df</a:t>
            </a:r>
            <a:r>
              <a:rPr lang="en-US" sz="2800"/>
              <a:t> command: to get a report on the system’s disk space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2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56F3-3643-B453-6360-73DC3253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Linux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0E94-9FAD-CD0A-E0A0-C4C89531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is a free open-source Operating System (OS), offered for use under the GNU General Public License (GPL). </a:t>
            </a:r>
          </a:p>
          <a:p>
            <a:r>
              <a:rPr lang="en-US" dirty="0"/>
              <a:t>Linux, like any other OS, that mediates between the hardware of the machine (CPU, memory, and storage) and its software. </a:t>
            </a:r>
          </a:p>
          <a:p>
            <a:r>
              <a:rPr lang="en-US" dirty="0"/>
              <a:t>A Linux-based OS uses a Linux kernel, which is used to manage the hardware resources.</a:t>
            </a:r>
          </a:p>
          <a:p>
            <a:r>
              <a:rPr lang="en-US" dirty="0"/>
              <a:t>The OS shell, or command line, receive code instructions from the developer and transmits them to the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6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3864-CC0E-6CA1-B436-5F6857B8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F41E-0338-2F37-4FFC-6345268A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and the most loved platform happens to be Linux. </a:t>
            </a:r>
          </a:p>
          <a:p>
            <a:r>
              <a:rPr lang="en-US" dirty="0"/>
              <a:t>All of the fastest 500 supercomputers in the world run on Linux. </a:t>
            </a:r>
          </a:p>
          <a:p>
            <a:r>
              <a:rPr lang="en-US" dirty="0"/>
              <a:t>About 96 percent of the top 1 million web servers run on Linux. </a:t>
            </a:r>
          </a:p>
          <a:p>
            <a:r>
              <a:rPr lang="en-US" dirty="0"/>
              <a:t>About 86% of all smartphones are powered by Linux.</a:t>
            </a:r>
          </a:p>
          <a:p>
            <a:r>
              <a:rPr lang="en-US" dirty="0"/>
              <a:t>In the cloud and DevOps world, many of the new tools are developed and used in Linux environments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2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060F-6361-61FD-4ECF-130285C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distributions for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A419-F868-4D54-E9E4-BE5F5E0E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Ubuntu</a:t>
            </a:r>
          </a:p>
          <a:p>
            <a:r>
              <a:rPr lang="en-IN" dirty="0"/>
              <a:t>Amazon EC2</a:t>
            </a:r>
          </a:p>
          <a:p>
            <a:r>
              <a:rPr lang="en-IN" dirty="0"/>
              <a:t>centos</a:t>
            </a:r>
          </a:p>
          <a:p>
            <a:r>
              <a:rPr lang="en-IN" dirty="0"/>
              <a:t>Fedora</a:t>
            </a:r>
          </a:p>
          <a:p>
            <a:r>
              <a:rPr lang="en-IN" dirty="0"/>
              <a:t>Cloud </a:t>
            </a:r>
            <a:r>
              <a:rPr lang="en-IN" dirty="0" err="1"/>
              <a:t>linux</a:t>
            </a:r>
            <a:r>
              <a:rPr lang="en-IN" dirty="0"/>
              <a:t> OS</a:t>
            </a:r>
          </a:p>
          <a:p>
            <a:r>
              <a:rPr lang="en-IN" dirty="0"/>
              <a:t>Debian</a:t>
            </a:r>
          </a:p>
          <a:p>
            <a:r>
              <a:rPr lang="en-IN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67383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4D1-55FD-8856-8EF0-F7DDB6C6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76AE-30AE-D2FD-B714-FE58FD53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48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2B662-2766-49DD-BA78-0A1032CA1D6C}"/>
              </a:ext>
            </a:extLst>
          </p:cNvPr>
          <p:cNvSpPr txBox="1"/>
          <p:nvPr/>
        </p:nvSpPr>
        <p:spPr>
          <a:xfrm>
            <a:off x="0" y="25179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Linux Fundamentals Commands</a:t>
            </a:r>
          </a:p>
          <a:p>
            <a:r>
              <a:rPr lang="en-US" sz="2800" b="1" dirty="0" err="1"/>
              <a:t>pwd</a:t>
            </a:r>
            <a:r>
              <a:rPr lang="en-US" sz="2800" dirty="0"/>
              <a:t> command: </a:t>
            </a:r>
            <a:r>
              <a:rPr lang="en-US" sz="2800" b="1" dirty="0"/>
              <a:t>P</a:t>
            </a:r>
            <a:r>
              <a:rPr lang="en-US" sz="2800" dirty="0"/>
              <a:t>ath of the current </a:t>
            </a:r>
            <a:r>
              <a:rPr lang="en-US" sz="2800" b="1" dirty="0"/>
              <a:t>W</a:t>
            </a:r>
            <a:r>
              <a:rPr lang="en-US" sz="2800" dirty="0"/>
              <a:t>orking </a:t>
            </a:r>
            <a:r>
              <a:rPr lang="en-US" sz="2800" b="1" dirty="0"/>
              <a:t>D</a:t>
            </a:r>
            <a:r>
              <a:rPr lang="en-US" sz="2800" dirty="0"/>
              <a:t>irectory</a:t>
            </a:r>
          </a:p>
          <a:p>
            <a:r>
              <a:rPr lang="en-US" sz="2800" b="1" dirty="0"/>
              <a:t>cd</a:t>
            </a:r>
            <a:r>
              <a:rPr lang="en-US" sz="2800" dirty="0"/>
              <a:t> command: </a:t>
            </a:r>
            <a:r>
              <a:rPr lang="en-US" sz="2800" b="1" dirty="0"/>
              <a:t>C</a:t>
            </a:r>
            <a:r>
              <a:rPr lang="en-US" sz="2800" dirty="0"/>
              <a:t>hange </a:t>
            </a:r>
            <a:r>
              <a:rPr lang="en-US" sz="2800" b="1" dirty="0"/>
              <a:t>D</a:t>
            </a:r>
            <a:r>
              <a:rPr lang="en-US" sz="2800" dirty="0"/>
              <a:t>irectory</a:t>
            </a:r>
          </a:p>
          <a:p>
            <a:r>
              <a:rPr lang="en-US" sz="2800" dirty="0"/>
              <a:t>	cd .. (with two dots) to move one directory up</a:t>
            </a:r>
          </a:p>
          <a:p>
            <a:r>
              <a:rPr lang="en-US" sz="2800" dirty="0"/>
              <a:t>	cd     to go straight to the home folder</a:t>
            </a:r>
          </a:p>
          <a:p>
            <a:r>
              <a:rPr lang="en-US" sz="2800" dirty="0"/>
              <a:t>	cd - (with a hyphen) to move to your previous directory</a:t>
            </a:r>
          </a:p>
          <a:p>
            <a:r>
              <a:rPr lang="en-US" sz="2800" dirty="0"/>
              <a:t>           cd ~ - change to home directory</a:t>
            </a:r>
          </a:p>
          <a:p>
            <a:r>
              <a:rPr lang="en-US" sz="2800" b="1" dirty="0"/>
              <a:t>ls</a:t>
            </a:r>
            <a:r>
              <a:rPr lang="en-US" sz="2800" dirty="0"/>
              <a:t> command: List the content</a:t>
            </a:r>
          </a:p>
          <a:p>
            <a:r>
              <a:rPr lang="en-US" sz="2800" dirty="0"/>
              <a:t>	ls -R will list all the files in the sub-directories as well</a:t>
            </a:r>
          </a:p>
          <a:p>
            <a:r>
              <a:rPr lang="en-US" sz="2800" dirty="0"/>
              <a:t>	ls -a will show the hidden files</a:t>
            </a:r>
          </a:p>
          <a:p>
            <a:r>
              <a:rPr lang="en-US" sz="2800" dirty="0"/>
              <a:t>           ls -</a:t>
            </a:r>
            <a:r>
              <a:rPr lang="en-US" sz="2800" dirty="0" err="1"/>
              <a:t>ltr</a:t>
            </a:r>
            <a:r>
              <a:rPr lang="en-US" sz="2800" dirty="0"/>
              <a:t> : (reverse order)</a:t>
            </a:r>
          </a:p>
          <a:p>
            <a:r>
              <a:rPr lang="en-US" sz="2800" dirty="0"/>
              <a:t>	ls -al will list the files and directories with detailed information like the permissions, size, owner,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b="1" dirty="0" err="1"/>
              <a:t>sudo</a:t>
            </a:r>
            <a:r>
              <a:rPr lang="en-US" sz="2800" dirty="0"/>
              <a:t> command: </a:t>
            </a:r>
            <a:r>
              <a:rPr lang="en-US" sz="2800" b="1" dirty="0" err="1"/>
              <a:t>Su</a:t>
            </a:r>
            <a:r>
              <a:rPr lang="en-US" sz="2800" dirty="0" err="1"/>
              <a:t>perUser</a:t>
            </a:r>
            <a:r>
              <a:rPr lang="en-US" sz="2800" dirty="0"/>
              <a:t> </a:t>
            </a:r>
            <a:r>
              <a:rPr lang="en-US" sz="2800" b="1" dirty="0"/>
              <a:t>Do </a:t>
            </a:r>
            <a:r>
              <a:rPr lang="en-US" sz="2800" dirty="0"/>
              <a:t>(is used to access restricted files and operations)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sudo</a:t>
            </a:r>
            <a:r>
              <a:rPr lang="en-US" sz="28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4280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3E4C-8796-5C3B-A81B-E172D1E6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Help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5C11-A3C7-156A-186F-267BBD0A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man</a:t>
            </a:r>
            <a:r>
              <a:rPr lang="en-US" sz="2800" dirty="0"/>
              <a:t> command: manual</a:t>
            </a:r>
            <a:br>
              <a:rPr lang="en-US" sz="2800" dirty="0"/>
            </a:br>
            <a:r>
              <a:rPr lang="en-US" sz="2800" dirty="0"/>
              <a:t>	man ls</a:t>
            </a:r>
          </a:p>
          <a:p>
            <a:pPr marL="914400" lvl="2" indent="0">
              <a:buNone/>
            </a:pPr>
            <a:r>
              <a:rPr lang="en-US" dirty="0"/>
              <a:t>man date</a:t>
            </a:r>
          </a:p>
          <a:p>
            <a:pPr marL="0" indent="0">
              <a:buNone/>
            </a:pPr>
            <a:r>
              <a:rPr lang="en-US" b="1" dirty="0" err="1"/>
              <a:t>whatis</a:t>
            </a:r>
            <a:r>
              <a:rPr lang="en-US" dirty="0"/>
              <a:t> command: One line description of a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whatis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b="1" dirty="0"/>
              <a:t>help</a:t>
            </a:r>
            <a:r>
              <a:rPr lang="en-US" dirty="0"/>
              <a:t> command: display the Help</a:t>
            </a:r>
          </a:p>
          <a:p>
            <a:pPr marL="0" indent="0">
              <a:buNone/>
            </a:pPr>
            <a:r>
              <a:rPr lang="en-US" dirty="0"/>
              <a:t>	date --help</a:t>
            </a:r>
          </a:p>
          <a:p>
            <a:pPr marL="0" indent="0">
              <a:buNone/>
            </a:pPr>
            <a:r>
              <a:rPr lang="en-US" dirty="0"/>
              <a:t>            date --h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86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A790-76B9-1AE5-ABF1-2582E359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Linux Fundamentals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DF79-EE06-ECCE-676A-70F23237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mkdir</a:t>
            </a:r>
            <a:r>
              <a:rPr lang="en-US" sz="2800" dirty="0"/>
              <a:t> command: make a new directory</a:t>
            </a:r>
          </a:p>
          <a:p>
            <a:pPr lvl="1"/>
            <a:r>
              <a:rPr lang="en-US" b="1" dirty="0" err="1"/>
              <a:t>mkdir</a:t>
            </a:r>
            <a:r>
              <a:rPr lang="en-US" dirty="0"/>
              <a:t> dir1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def </a:t>
            </a:r>
            <a:r>
              <a:rPr lang="en-US" dirty="0" err="1"/>
              <a:t>xyz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–p </a:t>
            </a:r>
            <a:r>
              <a:rPr lang="en-US" dirty="0" err="1"/>
              <a:t>abc</a:t>
            </a:r>
            <a:r>
              <a:rPr lang="en-US" dirty="0"/>
              <a:t>/def/</a:t>
            </a:r>
            <a:r>
              <a:rPr lang="en-US" dirty="0" err="1"/>
              <a:t>xyz</a:t>
            </a:r>
            <a:r>
              <a:rPr lang="en-US" dirty="0"/>
              <a:t>   (option –p for parent directory creation)</a:t>
            </a:r>
          </a:p>
          <a:p>
            <a:r>
              <a:rPr lang="en-US" sz="2800" b="1" dirty="0" err="1"/>
              <a:t>rmdir</a:t>
            </a:r>
            <a:r>
              <a:rPr lang="en-US" sz="2800" dirty="0"/>
              <a:t> command: delete empty directories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 err="1"/>
              <a:t>rmdir</a:t>
            </a:r>
            <a:r>
              <a:rPr lang="en-US" sz="2800"/>
              <a:t> dir1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64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20F7-1A59-46BA-9034-E37C51C5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58000"/>
          </a:xfrm>
        </p:spPr>
        <p:txBody>
          <a:bodyPr>
            <a:normAutofit/>
          </a:bodyPr>
          <a:lstStyle/>
          <a:p>
            <a:r>
              <a:rPr lang="en-US" b="1" dirty="0"/>
              <a:t>working with files </a:t>
            </a:r>
            <a:br>
              <a:rPr lang="en-US" b="1" dirty="0"/>
            </a:br>
            <a:r>
              <a:rPr lang="en-US" sz="3200" b="1" dirty="0"/>
              <a:t>cp</a:t>
            </a:r>
            <a:r>
              <a:rPr lang="en-US" sz="3200" dirty="0"/>
              <a:t> command: copy a file</a:t>
            </a:r>
            <a:br>
              <a:rPr lang="en-US" sz="3200" dirty="0"/>
            </a:br>
            <a:r>
              <a:rPr lang="en-US" sz="3200" dirty="0"/>
              <a:t>	 </a:t>
            </a:r>
            <a:r>
              <a:rPr lang="en-US" sz="3200" b="1" dirty="0"/>
              <a:t>cp</a:t>
            </a:r>
            <a:r>
              <a:rPr lang="en-US" sz="3200" dirty="0"/>
              <a:t> file1 file2</a:t>
            </a:r>
            <a:br>
              <a:rPr lang="en-US" sz="3200" b="1" dirty="0"/>
            </a:br>
            <a:r>
              <a:rPr lang="en-US" sz="3200" b="1" dirty="0"/>
              <a:t>mv</a:t>
            </a:r>
            <a:r>
              <a:rPr lang="en-US" sz="3200" dirty="0"/>
              <a:t> command: Use mv to rename a file or to move the file to another directory</a:t>
            </a:r>
            <a:br>
              <a:rPr lang="en-US" sz="3200" dirty="0"/>
            </a:br>
            <a:r>
              <a:rPr lang="en-US" sz="3200" dirty="0"/>
              <a:t>	 mv file1 file3</a:t>
            </a:r>
            <a:br>
              <a:rPr lang="en-US" sz="3200" dirty="0"/>
            </a:br>
            <a:r>
              <a:rPr lang="en-US" sz="3200" b="1" dirty="0"/>
              <a:t>rm</a:t>
            </a:r>
            <a:r>
              <a:rPr lang="en-US" sz="3200" dirty="0"/>
              <a:t> command: remove a directory and its files</a:t>
            </a:r>
            <a:br>
              <a:rPr lang="en-US" sz="3200" dirty="0"/>
            </a:br>
            <a:r>
              <a:rPr lang="en-US" sz="3200" dirty="0"/>
              <a:t>	 </a:t>
            </a:r>
            <a:r>
              <a:rPr lang="en-US" sz="3200" b="1" dirty="0"/>
              <a:t>rm</a:t>
            </a:r>
            <a:r>
              <a:rPr lang="en-US" sz="3200" dirty="0"/>
              <a:t> -</a:t>
            </a:r>
            <a:r>
              <a:rPr lang="en-US" sz="3200" dirty="0" err="1"/>
              <a:t>i</a:t>
            </a:r>
            <a:r>
              <a:rPr lang="en-US" sz="3200" dirty="0"/>
              <a:t> file1</a:t>
            </a:r>
            <a:br>
              <a:rPr lang="en-US" sz="3200" dirty="0"/>
            </a:br>
            <a:r>
              <a:rPr lang="en-US" sz="3200" dirty="0"/>
              <a:t>	 </a:t>
            </a:r>
            <a:r>
              <a:rPr lang="en-US" sz="3200" b="1" dirty="0"/>
              <a:t>rm</a:t>
            </a:r>
            <a:r>
              <a:rPr lang="en-US" sz="3200" dirty="0"/>
              <a:t> -rf test (the f means force and the r means recursive)</a:t>
            </a:r>
            <a:br>
              <a:rPr lang="en-US" sz="3200" dirty="0"/>
            </a:br>
            <a:r>
              <a:rPr lang="en-US" sz="3200" b="1" dirty="0"/>
              <a:t>touch</a:t>
            </a:r>
            <a:r>
              <a:rPr lang="en-US" sz="3200" dirty="0"/>
              <a:t> command:  create a blank new file through the Linux </a:t>
            </a:r>
            <a:br>
              <a:rPr lang="en-US" sz="3200" dirty="0"/>
            </a:br>
            <a:r>
              <a:rPr lang="en-US" sz="3200" dirty="0"/>
              <a:t>	 </a:t>
            </a:r>
            <a:r>
              <a:rPr lang="en-US" sz="3200" b="1" dirty="0"/>
              <a:t>touch</a:t>
            </a:r>
            <a:r>
              <a:rPr lang="en-US" sz="3200" dirty="0"/>
              <a:t> file42</a:t>
            </a:r>
            <a:br>
              <a:rPr lang="en-US" sz="32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481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1074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LINUX Basics</vt:lpstr>
      <vt:lpstr>What is Linux OS</vt:lpstr>
      <vt:lpstr>Why Linux</vt:lpstr>
      <vt:lpstr>Linux distributions for DevOps</vt:lpstr>
      <vt:lpstr>Linux Basic Commands</vt:lpstr>
      <vt:lpstr>PowerPoint Presentation</vt:lpstr>
      <vt:lpstr>Help Command</vt:lpstr>
      <vt:lpstr>Linux Fundamentals Commands</vt:lpstr>
      <vt:lpstr>working with files  cp command: copy a file   cp file1 file2 mv command: Use mv to rename a file or to move the file to another directory   mv file1 file3 rm command: remove a directory and its files   rm -i file1   rm -rf test (the f means force and the r means recursive) touch command:  create a blank new file through the Linux    touch file42 </vt:lpstr>
      <vt:lpstr>cat command :  list the contents of a file  cat file1            cat &gt; file1            cat &gt;&gt; file1 more command: view the contents of a text file one screen at a time           more file1 less command  less file1 head command: view the first lines of any text file  head /etc/services  head -5 /etc/services  (first five lines) tail command: display the last ten lines of a text file  tail /etc/services  tail -5 /etc/services  (last five lines) diff command: difference  diff file1 file2</vt:lpstr>
      <vt:lpstr>chmod command: to change the read, write, and execute permissions of files and directories   chmod 777 foldername  0 = No Permission  1 = Execute  2 = Write  4 = Read   0 = ---  1 = --x  2 = -w-  3 = -wx  4 = r-  5 = r-x  6 = rw-  7 = rwx </vt:lpstr>
      <vt:lpstr>chown command: change or transfer the ownership of a file to the specified username   chown name foldername ping command:  check your connectivity status to a server  ping localhost  ping ip-address  ping www.google.com wget command: download files from the internet with the help of the wget command  wget http://website.com/files/file.zip history command  </vt:lpstr>
      <vt:lpstr>locate:  locate a file, just like the search command in Windows find: Similar to the locate command, using find also searches for files and directories. The difference is, you use the find command to locate files within a given directory. echo command</vt:lpstr>
      <vt:lpstr>PowerPoint Presentation</vt:lpstr>
      <vt:lpstr>zip, unzip command   zip myfile.zip filename.txt   unzip myfile.zip hostname command (-I for ip)  hostname –l uname prints the kernel name du command: Disk Usage  du -sk test.img           (-sk shows the size of a file or directory in Kilobytes)        du -sh test.img          (-sh shows the size of a file or directory)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Nirmal Parida</dc:creator>
  <cp:lastModifiedBy>Nirmal Parida</cp:lastModifiedBy>
  <cp:revision>17</cp:revision>
  <dcterms:created xsi:type="dcterms:W3CDTF">2022-09-06T04:34:15Z</dcterms:created>
  <dcterms:modified xsi:type="dcterms:W3CDTF">2022-11-02T03:37:30Z</dcterms:modified>
</cp:coreProperties>
</file>