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FC66-C2DB-0357-C1FF-E2ADCC2AF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89542-D37E-4D8B-0004-220EA5B60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E0616-06B9-E2C7-A29E-B132B2B7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57BE-06EC-44C6-8D3D-5E2F5763A704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F7CC7-6BA1-3844-022B-D88FD0BC5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AEE59-6886-97DD-C6AB-90AD38E7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2A58-613E-45D7-BFEF-0FB5EB260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17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4D03-4FE5-FE71-2831-36014EC81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11EAF-0A52-1A34-17C1-926D0C8D7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CC830-F652-3AF0-DD53-62C2FF432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57BE-06EC-44C6-8D3D-5E2F5763A704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B63D2-5D3A-F713-7398-94FF1A99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86F98-E295-79D3-27BD-9569F8B2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2A58-613E-45D7-BFEF-0FB5EB260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2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E89234-D30B-A32A-75E7-5996973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34428-82AC-EFFF-424D-56B97A686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67D61-8B4D-4EE2-29FA-7E9C589B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57BE-06EC-44C6-8D3D-5E2F5763A704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0DBC5-D1D0-9C1E-1AEB-B6F609F77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E11B3-80C2-0001-C151-F95B11F6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2A58-613E-45D7-BFEF-0FB5EB260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62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E724-C6B7-D3C7-4621-BD772A73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D2CD0-453A-075A-308A-D31ED2CE3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99784-0CFE-4DBB-71FE-573CF9143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57BE-06EC-44C6-8D3D-5E2F5763A704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8438A-42E5-A120-2BFA-19DDD678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21196-7193-F193-45C9-A1E067CB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2A58-613E-45D7-BFEF-0FB5EB260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11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87CA-6DD1-52F5-794A-FFB4C7C3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2D02B-F8CA-7E91-541B-A4905BD19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C88D1-AA00-3352-2390-7C3BA56F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57BE-06EC-44C6-8D3D-5E2F5763A704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41DAB-36F1-46D7-F89A-5A9D7B062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D2C99-AC8F-293F-83D6-D07368F0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2A58-613E-45D7-BFEF-0FB5EB260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84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639A-DE98-8747-73DF-E4947A0D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93629-8FC4-5F85-5267-531F43D9F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24AD1-414B-58FE-E2A1-862F9DE56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FA941-49E8-3195-4038-6948479A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57BE-06EC-44C6-8D3D-5E2F5763A704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9AC9E-4693-EA5D-684A-BFE7B7C6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305FE-BFBE-6A27-4D34-5569B178B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2A58-613E-45D7-BFEF-0FB5EB260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82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9DA6-8081-F7CB-098F-0A06AE14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0A87C-C47C-9B0A-0409-23932359C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3F994-D21D-3DE3-385A-64ABAE584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956760-EC2E-8C72-A480-F40BC651F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8BAF2-D622-D2BB-16BA-16C22CB8D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D0FDE8-1C79-CA25-9BCC-3E8F9731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57BE-06EC-44C6-8D3D-5E2F5763A704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5A4BF5-ECDF-8C93-1C8D-8BEDE37AF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8150C4-DE3B-2845-43D0-0A935EAEB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2A58-613E-45D7-BFEF-0FB5EB260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27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494F-078F-65B0-30B3-FCA3DB11E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FBA74-1989-738A-0D89-90B240B9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57BE-06EC-44C6-8D3D-5E2F5763A704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D0269-DC86-15FE-607E-3EE83EAB0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9D5C4-17C2-D7A5-3DD8-3BEE41E85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2A58-613E-45D7-BFEF-0FB5EB260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03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ACE6F7-617D-AF0D-A328-FBCBCFA9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57BE-06EC-44C6-8D3D-5E2F5763A704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6250C-9126-1848-8C41-008019B5C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4E5E8-514E-842A-32EC-D258784C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2A58-613E-45D7-BFEF-0FB5EB260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96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0568B-AD93-F719-B94A-4D401FDE9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680EB-3AA6-955A-F03E-A650F58EC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E5DA0-B23D-B900-3555-E04219481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3A1EE-F143-9764-6DCE-E3D775F43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57BE-06EC-44C6-8D3D-5E2F5763A704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0F57E-209B-DC61-5889-1663E2C7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FFA44-AAC5-08A7-9F1E-93B52EED0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2A58-613E-45D7-BFEF-0FB5EB260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65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B5512-D180-4EC9-3BD9-73751C97F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5713A5-B319-E01A-CE3E-8DDC188C3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6B84F-DF98-4ADE-DC54-6D12B89E7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B12D1-8B5A-1E07-C078-6C130A5E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57BE-06EC-44C6-8D3D-5E2F5763A704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77E8C-6D97-F971-E063-1B04BDE6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834D5-B13B-7626-E00B-86FB15E53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2A58-613E-45D7-BFEF-0FB5EB260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17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ED7C8-1772-94A2-BE54-8F8F6D26A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71375-7661-2D51-D1E5-DF7861DF7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89BB5-9C4B-3D73-6892-9053AABEC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157BE-06EC-44C6-8D3D-5E2F5763A704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98311-47AF-AE31-3708-263E4A7D1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1C58F-8C0B-A44B-5627-3991526F1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A2A58-613E-45D7-BFEF-0FB5EB260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37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7096-74E5-D9C3-41CB-8FCDA6638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477203"/>
            <a:ext cx="9215120" cy="1122997"/>
          </a:xfrm>
        </p:spPr>
        <p:txBody>
          <a:bodyPr/>
          <a:lstStyle/>
          <a:p>
            <a:r>
              <a:rPr lang="en-IN" dirty="0"/>
              <a:t>Linux Files and Directory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F477F-9BFD-1F4F-762A-BFE4DFD92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1960880"/>
            <a:ext cx="10302240" cy="4287520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Linux File Types</a:t>
            </a:r>
          </a:p>
          <a:p>
            <a:pPr algn="l"/>
            <a:r>
              <a:rPr lang="en-IN" dirty="0"/>
              <a:t>Special Files</a:t>
            </a:r>
          </a:p>
          <a:p>
            <a:pPr algn="l"/>
            <a:r>
              <a:rPr lang="en-IN" dirty="0"/>
              <a:t>Filesystem Hierarchy</a:t>
            </a:r>
          </a:p>
          <a:p>
            <a:pPr algn="l"/>
            <a:r>
              <a:rPr lang="en-IN" dirty="0"/>
              <a:t>Archiving Files</a:t>
            </a:r>
          </a:p>
          <a:p>
            <a:pPr algn="l"/>
            <a:r>
              <a:rPr lang="en-IN" i="0" dirty="0">
                <a:solidFill>
                  <a:srgbClr val="24292F"/>
                </a:solidFill>
                <a:effectLst/>
                <a:latin typeface="-apple-system"/>
              </a:rPr>
              <a:t>Compression of files</a:t>
            </a:r>
          </a:p>
          <a:p>
            <a:pPr algn="l"/>
            <a:r>
              <a:rPr lang="en-IN" dirty="0"/>
              <a:t>Read compressed files</a:t>
            </a:r>
          </a:p>
          <a:p>
            <a:pPr algn="l"/>
            <a:r>
              <a:rPr lang="en-IN" dirty="0"/>
              <a:t>Modifying file permissions</a:t>
            </a:r>
          </a:p>
          <a:p>
            <a:pPr algn="l"/>
            <a:r>
              <a:rPr lang="en-IN" i="0" dirty="0">
                <a:solidFill>
                  <a:srgbClr val="24292F"/>
                </a:solidFill>
                <a:effectLst/>
                <a:latin typeface="-apple-system"/>
              </a:rPr>
              <a:t>Change Ownership</a:t>
            </a:r>
            <a:endParaRPr lang="en-IN" dirty="0">
              <a:solidFill>
                <a:srgbClr val="24292F"/>
              </a:solidFill>
              <a:latin typeface="-apple-system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8375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AB75F-A3ED-B461-522B-ED668BE52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File/Directory Permissions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8384B7-8674-61CA-4701-45B2A6C67C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738503"/>
              </p:ext>
            </p:extLst>
          </p:nvPr>
        </p:nvGraphicFramePr>
        <p:xfrm>
          <a:off x="838201" y="1808480"/>
          <a:ext cx="3865879" cy="187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322">
                  <a:extLst>
                    <a:ext uri="{9D8B030D-6E8A-4147-A177-3AD203B41FA5}">
                      <a16:colId xmlns:a16="http://schemas.microsoft.com/office/drawing/2014/main" val="1262725947"/>
                    </a:ext>
                  </a:extLst>
                </a:gridCol>
                <a:gridCol w="2186837">
                  <a:extLst>
                    <a:ext uri="{9D8B030D-6E8A-4147-A177-3AD203B41FA5}">
                      <a16:colId xmlns:a16="http://schemas.microsoft.com/office/drawing/2014/main" val="196935378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929991516"/>
                    </a:ext>
                  </a:extLst>
                </a:gridCol>
              </a:tblGrid>
              <a:tr h="375126">
                <a:tc>
                  <a:txBody>
                    <a:bodyPr/>
                    <a:lstStyle/>
                    <a:p>
                      <a:r>
                        <a:rPr lang="en-IN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Permission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594891"/>
                  </a:ext>
                </a:extLst>
              </a:tr>
              <a:tr h="375126">
                <a:tc>
                  <a:txBody>
                    <a:bodyPr/>
                    <a:lstStyle/>
                    <a:p>
                      <a:r>
                        <a:rPr lang="en-IN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015718"/>
                  </a:ext>
                </a:extLst>
              </a:tr>
              <a:tr h="375126">
                <a:tc>
                  <a:txBody>
                    <a:bodyPr/>
                    <a:lstStyle/>
                    <a:p>
                      <a:r>
                        <a:rPr lang="en-IN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442412"/>
                  </a:ext>
                </a:extLst>
              </a:tr>
              <a:tr h="375126"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02224"/>
                  </a:ext>
                </a:extLst>
              </a:tr>
              <a:tr h="375126"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Permission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512224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975BC02-66D3-FDBB-7313-BCE4A965C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376643"/>
              </p:ext>
            </p:extLst>
          </p:nvPr>
        </p:nvGraphicFramePr>
        <p:xfrm>
          <a:off x="5963920" y="1808480"/>
          <a:ext cx="512064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1731944358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193813877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333752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octal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896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rwx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4+2+1 =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6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rw</a:t>
                      </a: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4+2 =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09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4+1 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3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93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  <a:r>
                        <a:rPr lang="en-IN" dirty="0" err="1"/>
                        <a:t>wx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2+1 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750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-w-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38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748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73056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46DF4C1-48F2-7109-D8A5-F20516791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126667"/>
              </p:ext>
            </p:extLst>
          </p:nvPr>
        </p:nvGraphicFramePr>
        <p:xfrm>
          <a:off x="640080" y="526383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988058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251339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71764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6077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File 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Owner (u)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Group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Other (o)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8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rwx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  <a:r>
                        <a:rPr lang="en-IN"/>
                        <a:t>wx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569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870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ABB3-1120-4EE7-4121-4C389FA4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Modifying file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FF8B1-923F-005D-0690-6EB32E3CC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chmod</a:t>
            </a:r>
            <a:r>
              <a:rPr lang="en-IN" dirty="0"/>
              <a:t> </a:t>
            </a:r>
            <a:r>
              <a:rPr lang="en-IN" dirty="0" err="1"/>
              <a:t>u+rwx</a:t>
            </a:r>
            <a:r>
              <a:rPr lang="en-IN" dirty="0"/>
              <a:t> test-file</a:t>
            </a:r>
          </a:p>
          <a:p>
            <a:r>
              <a:rPr lang="en-IN" dirty="0" err="1"/>
              <a:t>chmod</a:t>
            </a:r>
            <a:r>
              <a:rPr lang="en-IN" dirty="0"/>
              <a:t> </a:t>
            </a:r>
            <a:r>
              <a:rPr lang="en-IN" dirty="0" err="1"/>
              <a:t>ugo+r-x</a:t>
            </a:r>
            <a:r>
              <a:rPr lang="en-IN" dirty="0"/>
              <a:t> test-file</a:t>
            </a:r>
          </a:p>
          <a:p>
            <a:r>
              <a:rPr lang="en-IN" dirty="0" err="1"/>
              <a:t>chmod</a:t>
            </a:r>
            <a:r>
              <a:rPr lang="en-IN" dirty="0"/>
              <a:t> </a:t>
            </a:r>
            <a:r>
              <a:rPr lang="en-IN" dirty="0" err="1"/>
              <a:t>u+rwx,g+r-x,o-rwx</a:t>
            </a:r>
            <a:r>
              <a:rPr lang="en-IN" dirty="0"/>
              <a:t> test-file</a:t>
            </a:r>
          </a:p>
          <a:p>
            <a:r>
              <a:rPr lang="en-IN" dirty="0" err="1"/>
              <a:t>chmod</a:t>
            </a:r>
            <a:r>
              <a:rPr lang="en-IN" dirty="0"/>
              <a:t> 777 test-file</a:t>
            </a:r>
          </a:p>
          <a:p>
            <a:r>
              <a:rPr lang="en-IN" dirty="0" err="1"/>
              <a:t>chmod</a:t>
            </a:r>
            <a:r>
              <a:rPr lang="en-IN" dirty="0"/>
              <a:t> 124 test-file</a:t>
            </a:r>
          </a:p>
        </p:txBody>
      </p:sp>
    </p:spTree>
    <p:extLst>
      <p:ext uri="{BB962C8B-B14F-4D97-AF65-F5344CB8AC3E}">
        <p14:creationId xmlns:p14="http://schemas.microsoft.com/office/powerpoint/2010/main" val="3321489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A85E-394E-F82A-5A84-1EDA7645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24292F"/>
                </a:solidFill>
                <a:effectLst/>
                <a:latin typeface="-apple-system"/>
              </a:rPr>
              <a:t>Change Ownership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AA0AA-58F4-AC93-1AE8-D93523214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owner to </a:t>
            </a:r>
            <a:r>
              <a:rPr lang="en-US" dirty="0" err="1"/>
              <a:t>hari</a:t>
            </a:r>
            <a:r>
              <a:rPr lang="en-US" dirty="0"/>
              <a:t> and group to developer</a:t>
            </a:r>
          </a:p>
          <a:p>
            <a:pPr lvl="1"/>
            <a:r>
              <a:rPr lang="en-US" b="1" dirty="0" err="1"/>
              <a:t>chown</a:t>
            </a:r>
            <a:r>
              <a:rPr lang="en-US" dirty="0"/>
              <a:t> </a:t>
            </a:r>
            <a:r>
              <a:rPr lang="en-US" dirty="0" err="1"/>
              <a:t>hari:developer</a:t>
            </a:r>
            <a:r>
              <a:rPr lang="en-US" dirty="0"/>
              <a:t> test-file</a:t>
            </a:r>
          </a:p>
          <a:p>
            <a:r>
              <a:rPr lang="en-US" dirty="0"/>
              <a:t>Changes just the owner of the file to </a:t>
            </a:r>
            <a:r>
              <a:rPr lang="en-US" dirty="0" err="1"/>
              <a:t>hari</a:t>
            </a:r>
            <a:r>
              <a:rPr lang="en-US" dirty="0"/>
              <a:t>. Group unchanged.</a:t>
            </a:r>
          </a:p>
          <a:p>
            <a:pPr lvl="1"/>
            <a:r>
              <a:rPr lang="en-US" b="1" dirty="0" err="1"/>
              <a:t>chown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andoid.apk</a:t>
            </a:r>
            <a:endParaRPr lang="en-US" dirty="0"/>
          </a:p>
          <a:p>
            <a:r>
              <a:rPr lang="en-US" dirty="0"/>
              <a:t>Change the group for the test-file to the group called dev.</a:t>
            </a:r>
          </a:p>
          <a:p>
            <a:pPr lvl="1"/>
            <a:r>
              <a:rPr lang="en-US" b="1" dirty="0" err="1"/>
              <a:t>chgrp</a:t>
            </a:r>
            <a:r>
              <a:rPr lang="en-US" dirty="0"/>
              <a:t> dev test-file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490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98F01-7481-D275-6D48-48F050C3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4292F"/>
                </a:solidFill>
                <a:effectLst/>
                <a:latin typeface="-apple-system"/>
              </a:rPr>
              <a:t>File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C90AF-1746-B620-5218-60E7400B5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Regular File</a:t>
            </a:r>
          </a:p>
          <a:p>
            <a:pPr lvl="1"/>
            <a:r>
              <a:rPr lang="en-IN" dirty="0"/>
              <a:t>image file, video file, text file</a:t>
            </a:r>
          </a:p>
          <a:p>
            <a:pPr lvl="1"/>
            <a:r>
              <a:rPr lang="en-IN" dirty="0"/>
              <a:t>Scripts, configuration file</a:t>
            </a:r>
          </a:p>
          <a:p>
            <a:r>
              <a:rPr lang="en-IN" dirty="0"/>
              <a:t>Directory</a:t>
            </a:r>
          </a:p>
          <a:p>
            <a:pPr lvl="1"/>
            <a:r>
              <a:rPr lang="en-IN" dirty="0"/>
              <a:t>/etc/logs</a:t>
            </a:r>
          </a:p>
          <a:p>
            <a:pPr lvl="1"/>
            <a:r>
              <a:rPr lang="en-IN" dirty="0"/>
              <a:t>/bin/bash</a:t>
            </a:r>
          </a:p>
          <a:p>
            <a:r>
              <a:rPr lang="en-IN" dirty="0"/>
              <a:t>Special Files</a:t>
            </a:r>
          </a:p>
          <a:p>
            <a:pPr lvl="1"/>
            <a:r>
              <a:rPr lang="en-US" dirty="0"/>
              <a:t>Character Files</a:t>
            </a:r>
          </a:p>
          <a:p>
            <a:pPr lvl="1"/>
            <a:r>
              <a:rPr lang="en-US" dirty="0"/>
              <a:t>Block Files</a:t>
            </a:r>
          </a:p>
          <a:p>
            <a:pPr lvl="1"/>
            <a:r>
              <a:rPr lang="en-US" dirty="0"/>
              <a:t>Links</a:t>
            </a:r>
          </a:p>
          <a:p>
            <a:pPr lvl="1"/>
            <a:r>
              <a:rPr lang="en-US" dirty="0"/>
              <a:t>Sockets</a:t>
            </a:r>
          </a:p>
          <a:p>
            <a:pPr lvl="1"/>
            <a:r>
              <a:rPr lang="en-US" dirty="0"/>
              <a:t>Named Pipes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17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A2DA-C894-6007-045A-307ABC5A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Special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D10DE-EF33-8211-D17E-987D7D49F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840"/>
            <a:ext cx="10515600" cy="49790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Character Files</a:t>
            </a:r>
          </a:p>
          <a:p>
            <a:pPr lvl="1"/>
            <a:r>
              <a:rPr lang="en-US" dirty="0"/>
              <a:t>These files represent devices under the /dev file system.</a:t>
            </a:r>
          </a:p>
          <a:p>
            <a:r>
              <a:rPr lang="en-US" dirty="0"/>
              <a:t>Block Files</a:t>
            </a:r>
          </a:p>
          <a:p>
            <a:pPr lvl="1"/>
            <a:r>
              <a:rPr lang="en-US" dirty="0"/>
              <a:t>These files represent block devices also located under /dev/ file system.</a:t>
            </a:r>
          </a:p>
          <a:p>
            <a:pPr lvl="1"/>
            <a:r>
              <a:rPr lang="en-US" dirty="0"/>
              <a:t>Examples include the </a:t>
            </a:r>
            <a:r>
              <a:rPr lang="en-US" dirty="0" err="1"/>
              <a:t>harddisks</a:t>
            </a:r>
            <a:r>
              <a:rPr lang="en-US" dirty="0"/>
              <a:t> and RAM</a:t>
            </a:r>
          </a:p>
          <a:p>
            <a:r>
              <a:rPr lang="en-US" dirty="0"/>
              <a:t>Links</a:t>
            </a:r>
          </a:p>
          <a:p>
            <a:pPr lvl="1"/>
            <a:r>
              <a:rPr lang="en-US" dirty="0"/>
              <a:t>Links in </a:t>
            </a:r>
            <a:r>
              <a:rPr lang="en-US" dirty="0" err="1"/>
              <a:t>linux</a:t>
            </a:r>
            <a:r>
              <a:rPr lang="en-US" dirty="0"/>
              <a:t> is a way to associate two or more file names to the same set of file data.</a:t>
            </a:r>
          </a:p>
          <a:p>
            <a:pPr lvl="2"/>
            <a:r>
              <a:rPr lang="en-US" dirty="0"/>
              <a:t>The Hard Link</a:t>
            </a:r>
          </a:p>
          <a:p>
            <a:pPr lvl="2"/>
            <a:r>
              <a:rPr lang="en-US" dirty="0"/>
              <a:t>The Soft Link</a:t>
            </a:r>
          </a:p>
          <a:p>
            <a:r>
              <a:rPr lang="en-US" dirty="0"/>
              <a:t>Sockets</a:t>
            </a:r>
          </a:p>
          <a:p>
            <a:pPr lvl="1"/>
            <a:r>
              <a:rPr lang="en-US" dirty="0"/>
              <a:t>A sockets is a special file that enables the communication between two processes.</a:t>
            </a:r>
          </a:p>
          <a:p>
            <a:r>
              <a:rPr lang="en-US" dirty="0"/>
              <a:t>Named Pipes</a:t>
            </a:r>
          </a:p>
          <a:p>
            <a:pPr lvl="1"/>
            <a:r>
              <a:rPr lang="en-US" dirty="0"/>
              <a:t>The Named Pipes is a special type of file that allows connecting one process as an input to another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389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CE102AF-78EF-1380-DD7F-97194C639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138" y="629920"/>
            <a:ext cx="12224175" cy="551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987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8B18-0427-25C2-0AD5-8E3C282A8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Filesystem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F5A30-A31A-E686-6D79-5E6D859BF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/home : It is the location that contains the home directories for all users, except the root user (root user home directory is located at /root)</a:t>
            </a:r>
          </a:p>
          <a:p>
            <a:r>
              <a:rPr lang="en-US" dirty="0"/>
              <a:t>/opt : If you want to install any third party programs put them in the /opt filesystem.</a:t>
            </a:r>
          </a:p>
          <a:p>
            <a:r>
              <a:rPr lang="en-US" dirty="0"/>
              <a:t>/</a:t>
            </a:r>
            <a:r>
              <a:rPr lang="en-US" dirty="0" err="1"/>
              <a:t>mnt</a:t>
            </a:r>
            <a:r>
              <a:rPr lang="en-US" dirty="0"/>
              <a:t> : It is the default mount point for any partition, and it is empty by default. It is used to mount filesystems temporarily in the system</a:t>
            </a:r>
          </a:p>
          <a:p>
            <a:r>
              <a:rPr lang="en-US" dirty="0"/>
              <a:t>/</a:t>
            </a:r>
            <a:r>
              <a:rPr lang="en-US" dirty="0" err="1"/>
              <a:t>tmp</a:t>
            </a:r>
            <a:r>
              <a:rPr lang="en-US" dirty="0"/>
              <a:t> : It is used to store temporary data</a:t>
            </a:r>
          </a:p>
          <a:p>
            <a:r>
              <a:rPr lang="en-US" dirty="0"/>
              <a:t>/media : All external media is mounted on /media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254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F41E-EF72-3F33-4C77-55950B002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Filesystem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FD96D-BA12-3CF3-CCDF-E0C092E57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/bin : The basic programs such as binaries cp, mv, </a:t>
            </a:r>
            <a:r>
              <a:rPr lang="en-US" dirty="0" err="1"/>
              <a:t>mkdir</a:t>
            </a:r>
            <a:r>
              <a:rPr lang="en-US" dirty="0"/>
              <a:t> are located in the /bin directory</a:t>
            </a:r>
          </a:p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 : It stores most of the configuration files in Linux.</a:t>
            </a:r>
          </a:p>
          <a:p>
            <a:r>
              <a:rPr lang="en-US" dirty="0"/>
              <a:t>/lib : The directory /lib and /lib64 is the place to look for shared libraries to be imported into your program</a:t>
            </a:r>
          </a:p>
          <a:p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 : In older systems, /</a:t>
            </a:r>
            <a:r>
              <a:rPr lang="en-US" dirty="0" err="1"/>
              <a:t>usr</a:t>
            </a:r>
            <a:r>
              <a:rPr lang="en-US" dirty="0"/>
              <a:t> directory is used for User Home Directories, however in the modern </a:t>
            </a:r>
            <a:r>
              <a:rPr lang="en-US" dirty="0" err="1"/>
              <a:t>linux</a:t>
            </a:r>
            <a:r>
              <a:rPr lang="en-US" dirty="0"/>
              <a:t> operating systems it is the location where all user land applications in their data reside</a:t>
            </a:r>
          </a:p>
          <a:p>
            <a:r>
              <a:rPr lang="en-US" dirty="0"/>
              <a:t>/var : It contains variable data like mails, log files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8635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96B21-C81A-CEBB-E29A-FA6B934C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Archiving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FE05E-BB40-93E6-4B85-A7BE612ED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tar</a:t>
            </a:r>
            <a:r>
              <a:rPr lang="en-US" dirty="0"/>
              <a:t> is used to group multiple files and directories into a single file</a:t>
            </a:r>
          </a:p>
          <a:p>
            <a:r>
              <a:rPr lang="en-US" dirty="0"/>
              <a:t>Use tar command followed by -c to create an archive and the -f is used to specify the name of the tar file to be created. </a:t>
            </a:r>
          </a:p>
          <a:p>
            <a:pPr lvl="1"/>
            <a:r>
              <a:rPr lang="en-IN" dirty="0"/>
              <a:t>tar -</a:t>
            </a:r>
            <a:r>
              <a:rPr lang="en-IN" dirty="0" err="1"/>
              <a:t>cf</a:t>
            </a:r>
            <a:r>
              <a:rPr lang="en-IN" dirty="0"/>
              <a:t> test.tar file1 file2 file3</a:t>
            </a:r>
            <a:endParaRPr lang="en-US" dirty="0"/>
          </a:p>
          <a:p>
            <a:pPr lvl="1"/>
            <a:r>
              <a:rPr lang="en-IN" dirty="0"/>
              <a:t>tar -</a:t>
            </a:r>
            <a:r>
              <a:rPr lang="en-IN" dirty="0" err="1"/>
              <a:t>tf</a:t>
            </a:r>
            <a:r>
              <a:rPr lang="en-IN" dirty="0"/>
              <a:t> test.tar</a:t>
            </a:r>
          </a:p>
          <a:p>
            <a:pPr lvl="2"/>
            <a:r>
              <a:rPr lang="en-US" dirty="0"/>
              <a:t>see the contents of the </a:t>
            </a:r>
            <a:r>
              <a:rPr lang="en-US" dirty="0" err="1"/>
              <a:t>tarball</a:t>
            </a:r>
            <a:r>
              <a:rPr lang="en-US" dirty="0"/>
              <a:t>.</a:t>
            </a:r>
          </a:p>
          <a:p>
            <a:pPr lvl="1"/>
            <a:r>
              <a:rPr lang="en-IN" dirty="0"/>
              <a:t>tar -</a:t>
            </a:r>
            <a:r>
              <a:rPr lang="en-IN" dirty="0" err="1"/>
              <a:t>xf</a:t>
            </a:r>
            <a:r>
              <a:rPr lang="en-IN" dirty="0"/>
              <a:t> test.tar</a:t>
            </a:r>
          </a:p>
          <a:p>
            <a:pPr lvl="2"/>
            <a:r>
              <a:rPr lang="en-US" dirty="0"/>
              <a:t>extract the contents from the </a:t>
            </a:r>
            <a:r>
              <a:rPr lang="en-US" dirty="0" err="1"/>
              <a:t>tarball</a:t>
            </a:r>
            <a:r>
              <a:rPr lang="en-US" dirty="0"/>
              <a:t>.</a:t>
            </a:r>
            <a:endParaRPr lang="en-IN" dirty="0"/>
          </a:p>
          <a:p>
            <a:pPr lvl="1"/>
            <a:r>
              <a:rPr lang="en-IN" dirty="0"/>
              <a:t>tar -</a:t>
            </a:r>
            <a:r>
              <a:rPr lang="en-IN" dirty="0" err="1"/>
              <a:t>zcf</a:t>
            </a:r>
            <a:r>
              <a:rPr lang="en-IN" dirty="0"/>
              <a:t> test.tar .</a:t>
            </a:r>
          </a:p>
          <a:p>
            <a:pPr lvl="2"/>
            <a:r>
              <a:rPr lang="en-US" dirty="0"/>
              <a:t>compress the </a:t>
            </a:r>
            <a:r>
              <a:rPr lang="en-US" dirty="0" err="1"/>
              <a:t>tarball</a:t>
            </a:r>
            <a:r>
              <a:rPr lang="en-US" dirty="0"/>
              <a:t> to reduce its size.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0619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D882-0323-D99D-B956-7623B7766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24292F"/>
                </a:solidFill>
                <a:effectLst/>
                <a:latin typeface="-apple-system"/>
              </a:rPr>
              <a:t>Compression of files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9B8AC-41C8-7AE5-650B-EF6EC3CEE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Compression is the technique used to reduce the size consumed by a file.</a:t>
            </a:r>
          </a:p>
          <a:p>
            <a:r>
              <a:rPr lang="en-IN" dirty="0"/>
              <a:t>bzip2 (.bz2 extension), </a:t>
            </a:r>
          </a:p>
          <a:p>
            <a:r>
              <a:rPr lang="en-IN" dirty="0" err="1"/>
              <a:t>gzip</a:t>
            </a:r>
            <a:r>
              <a:rPr lang="en-IN" dirty="0"/>
              <a:t> (.</a:t>
            </a:r>
            <a:r>
              <a:rPr lang="en-IN" dirty="0" err="1"/>
              <a:t>gz</a:t>
            </a:r>
            <a:r>
              <a:rPr lang="en-IN" dirty="0"/>
              <a:t> extension)</a:t>
            </a:r>
          </a:p>
          <a:p>
            <a:r>
              <a:rPr lang="en-IN" dirty="0" err="1"/>
              <a:t>xz</a:t>
            </a:r>
            <a:r>
              <a:rPr lang="en-IN" dirty="0"/>
              <a:t> (.</a:t>
            </a:r>
            <a:r>
              <a:rPr lang="en-IN" dirty="0" err="1"/>
              <a:t>xz</a:t>
            </a:r>
            <a:r>
              <a:rPr lang="en-IN" dirty="0"/>
              <a:t> extension)</a:t>
            </a:r>
          </a:p>
          <a:p>
            <a:endParaRPr lang="en-IN" dirty="0"/>
          </a:p>
          <a:p>
            <a:r>
              <a:rPr lang="en-IN" dirty="0"/>
              <a:t>bzip2 </a:t>
            </a:r>
            <a:r>
              <a:rPr lang="en-IN" dirty="0" err="1"/>
              <a:t>test.img</a:t>
            </a:r>
            <a:r>
              <a:rPr lang="en-IN" dirty="0"/>
              <a:t> - to zip</a:t>
            </a:r>
          </a:p>
          <a:p>
            <a:r>
              <a:rPr lang="en-IN" dirty="0"/>
              <a:t>bunzip2 test.img.bz2  - to unzip</a:t>
            </a:r>
          </a:p>
          <a:p>
            <a:endParaRPr lang="en-IN" dirty="0"/>
          </a:p>
          <a:p>
            <a:r>
              <a:rPr lang="en-IN" dirty="0" err="1"/>
              <a:t>gzip</a:t>
            </a:r>
            <a:r>
              <a:rPr lang="en-IN" dirty="0"/>
              <a:t> test1.img – to zip</a:t>
            </a:r>
          </a:p>
          <a:p>
            <a:r>
              <a:rPr lang="en-IN" dirty="0" err="1"/>
              <a:t>gunzip</a:t>
            </a:r>
            <a:r>
              <a:rPr lang="en-IN" dirty="0"/>
              <a:t> test1.img.gz  to unzip</a:t>
            </a:r>
          </a:p>
          <a:p>
            <a:endParaRPr lang="en-IN" dirty="0"/>
          </a:p>
          <a:p>
            <a:r>
              <a:rPr lang="en-IN" dirty="0" err="1"/>
              <a:t>xz</a:t>
            </a:r>
            <a:r>
              <a:rPr lang="en-IN" dirty="0"/>
              <a:t> test2.img – to zip</a:t>
            </a:r>
          </a:p>
          <a:p>
            <a:r>
              <a:rPr lang="en-IN" dirty="0" err="1"/>
              <a:t>unxz</a:t>
            </a:r>
            <a:r>
              <a:rPr lang="en-IN" dirty="0"/>
              <a:t> test2.img.xz  - unzip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0314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85D71-0A7D-9D30-7EC8-5962D12E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 compressed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50D06-1FF7-8724-9E5B-C1A2C432B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Tools such as </a:t>
            </a:r>
            <a:r>
              <a:rPr lang="en-IN" dirty="0" err="1"/>
              <a:t>zcat</a:t>
            </a:r>
            <a:r>
              <a:rPr lang="en-IN" dirty="0"/>
              <a:t> , </a:t>
            </a:r>
            <a:r>
              <a:rPr lang="en-IN" dirty="0" err="1"/>
              <a:t>bzcat</a:t>
            </a:r>
            <a:r>
              <a:rPr lang="en-IN" dirty="0"/>
              <a:t> and </a:t>
            </a:r>
            <a:r>
              <a:rPr lang="en-IN" dirty="0" err="1"/>
              <a:t>xzcat</a:t>
            </a:r>
            <a:r>
              <a:rPr lang="en-IN" dirty="0"/>
              <a:t> allow the compressed files to be read without an </a:t>
            </a:r>
            <a:r>
              <a:rPr lang="en-IN" dirty="0" err="1"/>
              <a:t>uncompress</a:t>
            </a:r>
            <a:endParaRPr lang="en-IN" dirty="0"/>
          </a:p>
          <a:p>
            <a:pPr lvl="1"/>
            <a:r>
              <a:rPr lang="en-IN" dirty="0" err="1"/>
              <a:t>bzcat</a:t>
            </a:r>
            <a:r>
              <a:rPr lang="en-IN" dirty="0"/>
              <a:t> hostfile.txt.bz2</a:t>
            </a:r>
          </a:p>
          <a:p>
            <a:pPr lvl="1"/>
            <a:r>
              <a:rPr lang="en-IN" dirty="0" err="1"/>
              <a:t>zcat</a:t>
            </a:r>
            <a:r>
              <a:rPr lang="en-IN" dirty="0"/>
              <a:t> hostfile.txt.gz</a:t>
            </a:r>
          </a:p>
          <a:p>
            <a:pPr lvl="1"/>
            <a:r>
              <a:rPr lang="en-IN" dirty="0" err="1"/>
              <a:t>xzcat</a:t>
            </a:r>
            <a:r>
              <a:rPr lang="en-IN" dirty="0"/>
              <a:t> </a:t>
            </a:r>
            <a:r>
              <a:rPr lang="en-IN" dirty="0" err="1"/>
              <a:t>hostfile.txt.xz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7672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741</Words>
  <Application>Microsoft Office PowerPoint</Application>
  <PresentationFormat>Widescreen</PresentationFormat>
  <Paragraphs>142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Office Theme</vt:lpstr>
      <vt:lpstr>Linux Files and Directory</vt:lpstr>
      <vt:lpstr>File Types</vt:lpstr>
      <vt:lpstr>Special Files</vt:lpstr>
      <vt:lpstr>PowerPoint Presentation</vt:lpstr>
      <vt:lpstr>Filesystem Hierarchy</vt:lpstr>
      <vt:lpstr>Filesystem Hierarchy</vt:lpstr>
      <vt:lpstr>Archiving Files</vt:lpstr>
      <vt:lpstr>Compression of files</vt:lpstr>
      <vt:lpstr>Read compressed files</vt:lpstr>
      <vt:lpstr>File/Directory Permissions</vt:lpstr>
      <vt:lpstr>Modifying file permissions</vt:lpstr>
      <vt:lpstr>Change Ownership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Nirmal Parida</dc:creator>
  <cp:lastModifiedBy>Nirmal Parida</cp:lastModifiedBy>
  <cp:revision>19</cp:revision>
  <dcterms:created xsi:type="dcterms:W3CDTF">2022-09-11T16:51:48Z</dcterms:created>
  <dcterms:modified xsi:type="dcterms:W3CDTF">2022-12-21T03:27:19Z</dcterms:modified>
</cp:coreProperties>
</file>