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22C2-6E19-A067-F3DA-55597F39C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00744-1FF9-3591-7985-3F2F388C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5CD8-4637-8A1F-9C8C-D78BAED1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1F4A-DCAF-479D-F585-E4C25C91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D7CB-D995-C478-60F4-51C9745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4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6206-4816-BFED-1148-0D5E1527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4A5DF-F013-21EC-A10F-4D225472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C7A6-71C0-EBD3-A59E-B326E4F5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567A-F08F-F07C-0C47-6D9721F3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43128-13B8-8A89-3B9C-58B0E35B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877A2-EBF7-7964-F768-2A663B6B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C8196-E0D3-35F6-9105-4D07D7C9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6181-44D0-18D2-2CE5-F71B6291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0535-6D58-820C-F361-BE130582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68E1-CEA3-9610-75A1-DD509DEC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8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7D77-35D2-B8D1-3ECB-47887E83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1B87-CA03-D036-8C3A-745141B2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2499-3284-429D-81CE-7749A5F7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3F0D-CEE9-081B-78E1-F70B9C96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9EC9-984B-CE66-32EB-51900F90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7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362A-AE1E-F074-EE87-0A161F00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7C0BA-AC9B-BEEC-49DF-4DD6AFAD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7B51-4C95-08C5-73AA-4CFC3390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0108-B678-8587-81BF-763745C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9A0A-A9D6-C3BF-6BFC-6974CD33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3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DF97-93D0-AE8E-3217-B999CF00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A75A-95D4-9E8E-B28D-11616EBA1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3B226-3503-C256-3431-6E23A10F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E1D3B-FEEE-9C99-5C6D-6C0CE94B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5DFF-C8FD-BB77-9AA4-75E18543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D941B-FDC3-1018-F73D-993B6785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412C-52BE-CD78-EDE3-B74B486B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C2380-97AC-7426-BE4A-7DD2F1C3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D23BB-BAA3-3B8B-5E98-1FD3A9E9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3C4AB-C922-388A-3363-08B752FF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B7BE-886A-19E6-AAC5-B443D63F3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7310B-4427-5AA1-E9B0-6808849C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1AF06-8ED5-281B-74A1-0DF83480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9D971-485F-5A7A-34C5-5BB8DEE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2463-B112-4159-F380-726411F1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63B3C-0E35-5871-BD0A-FB3D63C3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E9F76-C4BE-1BAD-0DB5-CC0B221B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3A59D-4D16-964B-0819-2760BE69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7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3C641-4C42-CD38-7DFE-CD381E0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52F83-D2D6-AD1E-53C2-D44028F7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515C9-B67E-A116-A211-4BE6A720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6EDF-32B6-80D8-3BC7-2DBA35B0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5B21-D0A0-18F3-16D9-9DD2C17B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BCBC4-778F-F4F5-2772-F73E0F2D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CDA71-273A-6F84-DB92-15F4F3B6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79043-C6D9-795A-0A11-4E050E0F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9CD2-E6E6-0F71-C622-AACFE2A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CB4A-5911-7D35-F94B-74A10580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FBDDA-5A91-4E53-813E-F6D2BB85C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59199-F853-2C59-6475-5F50C93E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2B9E7-7C9C-7CD3-2CBC-D7843B76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A224-002F-4A04-A6DC-A133730B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D00A1-0D6E-A3A5-832C-9221FB5A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6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8BB19-7A62-25CF-FBF0-886B0C9E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1CDE-8339-5E13-532C-F71B03294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71CB-3A08-87AC-B4A9-5D55D44F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A0B5-45AC-4FE9-8204-9579D526BA5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68497-5C3F-31D4-8F99-2760D0E08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DC97-3C7D-4888-40F9-43246D14D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F118-95F9-4F4E-86A9-C03E96D6D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2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622-E79E-93EB-0BE6-65B55A4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Add and Delete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CC57-DB47-96C9-BF59-350FEF19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135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To create a new local user in the system use </a:t>
            </a:r>
            <a:r>
              <a:rPr lang="en-IN" dirty="0" err="1"/>
              <a:t>useradd</a:t>
            </a:r>
            <a:r>
              <a:rPr lang="en-IN" dirty="0"/>
              <a:t> command.</a:t>
            </a:r>
          </a:p>
          <a:p>
            <a:pPr lvl="1"/>
            <a:r>
              <a:rPr lang="en-IN" dirty="0" err="1"/>
              <a:t>useradd</a:t>
            </a:r>
            <a:r>
              <a:rPr lang="en-IN" dirty="0"/>
              <a:t> john</a:t>
            </a:r>
          </a:p>
          <a:p>
            <a:r>
              <a:rPr lang="en-IN" dirty="0"/>
              <a:t>To get more details about john account like, home, </a:t>
            </a:r>
            <a:r>
              <a:rPr lang="en-IN" dirty="0" err="1"/>
              <a:t>uid</a:t>
            </a:r>
            <a:r>
              <a:rPr lang="en-IN" dirty="0"/>
              <a:t>, and shell use /etc/passwd</a:t>
            </a:r>
          </a:p>
          <a:p>
            <a:pPr lvl="1"/>
            <a:r>
              <a:rPr lang="en-IN" dirty="0"/>
              <a:t>grep -</a:t>
            </a:r>
            <a:r>
              <a:rPr lang="en-IN" dirty="0" err="1"/>
              <a:t>i</a:t>
            </a:r>
            <a:r>
              <a:rPr lang="en-IN" dirty="0"/>
              <a:t> john /etc/passwd</a:t>
            </a:r>
          </a:p>
          <a:p>
            <a:r>
              <a:rPr lang="en-IN" dirty="0"/>
              <a:t>To change the password of current user use passwd</a:t>
            </a:r>
          </a:p>
          <a:p>
            <a:pPr lvl="1"/>
            <a:r>
              <a:rPr lang="en-IN" dirty="0"/>
              <a:t>passwd john</a:t>
            </a:r>
          </a:p>
          <a:p>
            <a:r>
              <a:rPr lang="fr-FR" dirty="0"/>
              <a:t>(cat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ssh</a:t>
            </a:r>
            <a:r>
              <a:rPr lang="fr-FR" dirty="0"/>
              <a:t>/</a:t>
            </a:r>
            <a:r>
              <a:rPr lang="fr-FR" dirty="0" err="1"/>
              <a:t>sshd_config</a:t>
            </a:r>
            <a:r>
              <a:rPr lang="fr-FR" dirty="0"/>
              <a:t>, </a:t>
            </a:r>
            <a:r>
              <a:rPr lang="en-IN" dirty="0" err="1"/>
              <a:t>PasswordAuthentication</a:t>
            </a:r>
            <a:r>
              <a:rPr lang="en-IN" dirty="0"/>
              <a:t> </a:t>
            </a:r>
            <a:r>
              <a:rPr lang="en-IN" b="1" dirty="0"/>
              <a:t>yes</a:t>
            </a:r>
            <a:r>
              <a:rPr lang="en-IN" dirty="0"/>
              <a:t>, </a:t>
            </a:r>
            <a:r>
              <a:rPr lang="en-IN" dirty="0" err="1"/>
              <a:t>systemctl</a:t>
            </a:r>
            <a:r>
              <a:rPr lang="en-IN" dirty="0"/>
              <a:t> restart </a:t>
            </a:r>
            <a:r>
              <a:rPr lang="en-IN" dirty="0" err="1"/>
              <a:t>sshd.service</a:t>
            </a:r>
            <a:r>
              <a:rPr lang="en-IN" dirty="0"/>
              <a:t>)</a:t>
            </a:r>
          </a:p>
          <a:p>
            <a:r>
              <a:rPr lang="en-IN" dirty="0"/>
              <a:t>Connect using your user id</a:t>
            </a:r>
          </a:p>
          <a:p>
            <a:pPr lvl="1"/>
            <a:r>
              <a:rPr lang="en-IN" dirty="0" err="1"/>
              <a:t>ssh</a:t>
            </a:r>
            <a:r>
              <a:rPr lang="en-IN" dirty="0"/>
              <a:t> hari@</a:t>
            </a:r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65.2.37.58</a:t>
            </a:r>
            <a:endParaRPr lang="en-IN" dirty="0"/>
          </a:p>
          <a:p>
            <a:r>
              <a:rPr lang="en-IN" dirty="0"/>
              <a:t>To delete a user use </a:t>
            </a:r>
            <a:r>
              <a:rPr lang="en-IN" dirty="0" err="1"/>
              <a:t>userdel</a:t>
            </a:r>
            <a:r>
              <a:rPr lang="en-IN" dirty="0"/>
              <a:t> command</a:t>
            </a:r>
          </a:p>
          <a:p>
            <a:pPr lvl="1"/>
            <a:r>
              <a:rPr lang="en-IN" dirty="0" err="1"/>
              <a:t>userdel</a:t>
            </a:r>
            <a:r>
              <a:rPr lang="en-IN" dirty="0"/>
              <a:t> john</a:t>
            </a:r>
          </a:p>
          <a:p>
            <a:r>
              <a:rPr lang="en-IN" dirty="0"/>
              <a:t>To add a group use </a:t>
            </a:r>
            <a:r>
              <a:rPr lang="en-IN" dirty="0" err="1"/>
              <a:t>groupadd</a:t>
            </a:r>
            <a:r>
              <a:rPr lang="en-IN" dirty="0"/>
              <a:t> command</a:t>
            </a:r>
          </a:p>
          <a:p>
            <a:pPr lvl="1"/>
            <a:r>
              <a:rPr lang="en-IN" dirty="0" err="1"/>
              <a:t>groupadd</a:t>
            </a:r>
            <a:r>
              <a:rPr lang="en-IN" dirty="0"/>
              <a:t> –g 1011 developer</a:t>
            </a:r>
          </a:p>
          <a:p>
            <a:r>
              <a:rPr lang="en-IN" dirty="0"/>
              <a:t>To delete a group user </a:t>
            </a:r>
            <a:r>
              <a:rPr lang="en-IN" dirty="0" err="1"/>
              <a:t>groupdel</a:t>
            </a:r>
            <a:r>
              <a:rPr lang="en-IN" dirty="0"/>
              <a:t> command</a:t>
            </a:r>
          </a:p>
          <a:p>
            <a:pPr lvl="1"/>
            <a:r>
              <a:rPr lang="en-IN" dirty="0" err="1"/>
              <a:t>groupdel</a:t>
            </a:r>
            <a:r>
              <a:rPr lang="en-IN" dirty="0"/>
              <a:t> developer</a:t>
            </a:r>
          </a:p>
          <a:p>
            <a:r>
              <a:rPr lang="en-IN" dirty="0" err="1"/>
              <a:t>scp</a:t>
            </a:r>
            <a:r>
              <a:rPr lang="en-IN" dirty="0"/>
              <a:t> abcd.txt -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err="1"/>
              <a:t>mykey.pem</a:t>
            </a:r>
            <a:r>
              <a:rPr lang="en-IN" dirty="0"/>
              <a:t> hari@56.43.23.1:/home/ec2-user</a:t>
            </a:r>
          </a:p>
        </p:txBody>
      </p:sp>
    </p:spTree>
    <p:extLst>
      <p:ext uri="{BB962C8B-B14F-4D97-AF65-F5344CB8AC3E}">
        <p14:creationId xmlns:p14="http://schemas.microsoft.com/office/powerpoint/2010/main" val="390279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User Add and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Add and Delete</dc:title>
  <dc:creator>Nirmal Parida</dc:creator>
  <cp:lastModifiedBy>Nirmal Parida</cp:lastModifiedBy>
  <cp:revision>5</cp:revision>
  <dcterms:created xsi:type="dcterms:W3CDTF">2022-09-15T15:43:53Z</dcterms:created>
  <dcterms:modified xsi:type="dcterms:W3CDTF">2022-11-04T04:47:44Z</dcterms:modified>
</cp:coreProperties>
</file>