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384FA6-8717-4E62-A774-19209EC22387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1F70-DFC1-C6B9-5785-F8B1C3598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E0169-E5F5-22F6-61F3-CC936D5F0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DC38-5CC0-450D-37BA-38592601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1F8D-7479-4F15-AD40-CF28C6BDD94B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F81AB-D47B-3831-AEC6-7DD4FD87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8787-DAD3-D9D5-2D27-9331E273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ECD0-F2D1-4000-8C57-086DB1C32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2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F82D-1765-8B18-0B12-BA679467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DB126-012E-F6D7-6E63-1A65A6E2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CDDF-AB65-DF34-EF52-47BE1645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1F8D-7479-4F15-AD40-CF28C6BDD94B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5155-6DB3-538C-2804-88994FE0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2929-EBB6-C554-1B73-F6AAB18C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ECD0-F2D1-4000-8C57-086DB1C32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3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9EF83-0DE0-BD7B-B858-DDA611124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3EFA9-EE0E-CF1A-ECDA-6551085CA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3D1D-3092-A436-A252-13A5D0F2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1F8D-7479-4F15-AD40-CF28C6BDD94B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E6CA7-58F4-D931-602D-57EB98FE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9348-8EE3-4194-7B3F-0F441F79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ECD0-F2D1-4000-8C57-086DB1C32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0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C5CB-EFE6-92EA-3D21-861AA714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C8DE-4E5B-D7C6-1AEA-1FED5493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4BB5-EE19-C16D-7988-70B3608C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1F8D-7479-4F15-AD40-CF28C6BDD94B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4E216-B65E-1506-F5F8-7DFC7222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FAFD-B8EA-1865-0547-99830059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ECD0-F2D1-4000-8C57-086DB1C32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3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4FE2-B35B-111A-9D45-BCF3325A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5ECD5-5773-A5D1-2A3F-8F778662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E3C4-7325-AC34-D51A-817D721D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1F8D-7479-4F15-AD40-CF28C6BDD94B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3EED-2B84-2448-D6C8-A02DF6D9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66E1-44F0-0B45-0DD2-8790F83D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ECD0-F2D1-4000-8C57-086DB1C32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40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8ABC-9E49-8734-5127-07F03F7E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5D9F-4C1C-F898-49FC-5D5CF3FA7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DEC57-2BA4-9DED-85AC-EAFA1E7B7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C78B6-3C04-DC66-3C01-4985C116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1F8D-7479-4F15-AD40-CF28C6BDD94B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DFF37-4FF8-103B-2179-898884E7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7C699-E1FA-7AA3-935C-0298D94F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ECD0-F2D1-4000-8C57-086DB1C32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C7E5-9F7A-B5C1-9FAE-F8B37DE2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EB4D2-CDEC-F383-CBE6-5085AC40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68754-B7E5-D8BD-4394-B9F226426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0F85-E117-ED6C-C1E6-A31803C9D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6B9B9-917E-1AB1-0E39-5D887589C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82DDE-3E2A-C9B3-1122-7BA7054F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1F8D-7479-4F15-AD40-CF28C6BDD94B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AA04F-B21B-E4BA-49BA-A5C656E9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04B70-3354-41BF-01F2-84E1A10C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ECD0-F2D1-4000-8C57-086DB1C32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7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C284-F781-00B0-284E-AF3605B0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00312-B1BD-2989-2637-BEB784B0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1F8D-7479-4F15-AD40-CF28C6BDD94B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B2732-D00C-5C0F-CC61-A69BCD99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5876B-D2F2-9598-2A4C-F71FD426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ECD0-F2D1-4000-8C57-086DB1C32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84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5FDA4-9FEE-01E4-E680-528ACFB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1F8D-7479-4F15-AD40-CF28C6BDD94B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5D8D8-5905-F160-8773-AEDAF873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B1EA8-F0BE-0F6F-99C9-FFA700A6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ECD0-F2D1-4000-8C57-086DB1C32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2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28BE-5F47-25C5-A828-476BA8CD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4000-0ADF-7A3D-63E0-6DC248A7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A5BC6-6B59-ECFB-3582-5E3F2E121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62008-11D2-6529-CF5F-F685CE55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1F8D-7479-4F15-AD40-CF28C6BDD94B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69590-8E78-D7ED-8D2E-74CCF597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324B3-65C3-3C7A-E530-4D6B176D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ECD0-F2D1-4000-8C57-086DB1C32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4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C96F-977D-32A0-0EC5-3388ECC2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289F9-D6BC-06BE-7326-F42D96687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84007-C711-D19D-2128-638F7F3D6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CE15-FEDA-9633-CCAF-28515CF2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1F8D-7479-4F15-AD40-CF28C6BDD94B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B26C5-FCC6-0365-E876-473349E5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68929-BE52-E2B0-0288-7050727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ECD0-F2D1-4000-8C57-086DB1C32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0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4DA6B-8288-357A-EBFF-E87A342F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03E49-1E35-7ABE-C93C-513835EB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B3E4C-620E-CB72-5BE7-3E96C3883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1F8D-7479-4F15-AD40-CF28C6BDD94B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5DCB-459C-4975-0119-935AE4846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9B70-2CF1-39C0-81EA-485EE6EA9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DECD0-F2D1-4000-8C57-086DB1C32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5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8372-B006-EDBA-1E86-64805DB0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EB34-33C3-4A24-3F86-D88BE534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text editor in Linux is the VI Editor.</a:t>
            </a:r>
          </a:p>
          <a:p>
            <a:r>
              <a:rPr lang="en-US" dirty="0"/>
              <a:t>The VI EDITOR is available in all most all of the Linux distribution.</a:t>
            </a:r>
          </a:p>
          <a:p>
            <a:pPr lvl="1"/>
            <a:r>
              <a:rPr lang="en-US" dirty="0"/>
              <a:t>vi sample.txt</a:t>
            </a:r>
          </a:p>
          <a:p>
            <a:r>
              <a:rPr lang="en-US" dirty="0"/>
              <a:t>vim</a:t>
            </a:r>
          </a:p>
          <a:p>
            <a:pPr lvl="1"/>
            <a:r>
              <a:rPr lang="en-US" dirty="0"/>
              <a:t>Improved version of VI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2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4BD4-B0B4-5B02-CB1C-35DCCB9A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 editor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549B-4FBF-A544-638E-77A8F373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54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Command Mode</a:t>
            </a:r>
          </a:p>
          <a:p>
            <a:pPr lvl="1"/>
            <a:r>
              <a:rPr lang="en-US" dirty="0"/>
              <a:t>When the vi editor opens a file, it always goes to the COMMAND MODE first.</a:t>
            </a:r>
          </a:p>
          <a:p>
            <a:pPr lvl="1"/>
            <a:r>
              <a:rPr lang="en-US" dirty="0"/>
              <a:t>In this mode, the editor only understands the commands</a:t>
            </a:r>
          </a:p>
          <a:p>
            <a:r>
              <a:rPr lang="en-US" b="1" dirty="0"/>
              <a:t>Insert Mode</a:t>
            </a:r>
          </a:p>
          <a:p>
            <a:pPr lvl="1"/>
            <a:r>
              <a:rPr lang="en-US" dirty="0"/>
              <a:t>To switch from command mode to INSERT MODE type lower case </a:t>
            </a:r>
            <a:r>
              <a:rPr lang="en-US" dirty="0" err="1"/>
              <a:t>i</a:t>
            </a:r>
            <a:r>
              <a:rPr lang="en-US" dirty="0"/>
              <a:t> (I, o, O, a, A)</a:t>
            </a:r>
          </a:p>
          <a:p>
            <a:pPr lvl="1"/>
            <a:r>
              <a:rPr lang="en-US" dirty="0"/>
              <a:t>This mode allows you to write text into the file.</a:t>
            </a:r>
          </a:p>
          <a:p>
            <a:pPr lvl="1"/>
            <a:r>
              <a:rPr lang="en-US" dirty="0"/>
              <a:t>Once you are done with editing the file, to go back to command mode hit the </a:t>
            </a:r>
            <a:r>
              <a:rPr lang="en-US" b="1" dirty="0"/>
              <a:t>ESC</a:t>
            </a:r>
            <a:r>
              <a:rPr lang="en-US" dirty="0"/>
              <a:t> button.</a:t>
            </a:r>
          </a:p>
          <a:p>
            <a:r>
              <a:rPr lang="en-US" b="1" dirty="0"/>
              <a:t>Last Line Mode</a:t>
            </a:r>
          </a:p>
          <a:p>
            <a:pPr lvl="1"/>
            <a:r>
              <a:rPr lang="en-US" dirty="0"/>
              <a:t>Pressing the </a:t>
            </a:r>
            <a:r>
              <a:rPr lang="en-US" b="1" dirty="0"/>
              <a:t>:</a:t>
            </a:r>
            <a:r>
              <a:rPr lang="en-US" dirty="0"/>
              <a:t> key will take you to the </a:t>
            </a:r>
            <a:r>
              <a:rPr lang="en-US" b="1" dirty="0"/>
              <a:t>Last Line Mode</a:t>
            </a:r>
          </a:p>
          <a:p>
            <a:pPr lvl="1"/>
            <a:r>
              <a:rPr lang="en-US" dirty="0"/>
              <a:t>In this mode you can choose to save changes to the file, discard changes, or save and exit.</a:t>
            </a:r>
          </a:p>
          <a:p>
            <a:pPr lvl="1"/>
            <a:r>
              <a:rPr lang="en-US" dirty="0"/>
              <a:t>Press the the ESC key to go back to the command mode.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64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5FED-F8DC-1EE9-2980-E5D10AFF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3983-E44C-8BB5-6F8A-6AD7FC5A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Copy a line: </a:t>
            </a:r>
            <a:r>
              <a:rPr lang="en-IN" dirty="0" err="1"/>
              <a:t>yy</a:t>
            </a:r>
            <a:endParaRPr lang="en-IN" dirty="0"/>
          </a:p>
          <a:p>
            <a:r>
              <a:rPr lang="en-IN" dirty="0"/>
              <a:t>Paste: p</a:t>
            </a:r>
          </a:p>
          <a:p>
            <a:r>
              <a:rPr lang="en-IN" dirty="0"/>
              <a:t>Delete a letter: x</a:t>
            </a:r>
          </a:p>
          <a:p>
            <a:r>
              <a:rPr lang="en-IN" dirty="0"/>
              <a:t>Delete a line: dd</a:t>
            </a:r>
          </a:p>
          <a:p>
            <a:r>
              <a:rPr lang="en-IN" dirty="0"/>
              <a:t>Undo: u</a:t>
            </a:r>
          </a:p>
          <a:p>
            <a:r>
              <a:rPr lang="en-IN" dirty="0"/>
              <a:t>Redo: r</a:t>
            </a:r>
          </a:p>
          <a:p>
            <a:r>
              <a:rPr lang="en-IN" dirty="0"/>
              <a:t>Find: </a:t>
            </a:r>
            <a:r>
              <a:rPr lang="en-IN"/>
              <a:t>/string, </a:t>
            </a:r>
            <a:r>
              <a:rPr lang="en-IN" dirty="0"/>
              <a:t>?line</a:t>
            </a:r>
          </a:p>
          <a:p>
            <a:r>
              <a:rPr lang="en-IN" dirty="0"/>
              <a:t>Find next: n</a:t>
            </a:r>
          </a:p>
          <a:p>
            <a:r>
              <a:rPr lang="en-IN" dirty="0"/>
              <a:t>Find Previous: N</a:t>
            </a:r>
          </a:p>
        </p:txBody>
      </p:sp>
    </p:spTree>
    <p:extLst>
      <p:ext uri="{BB962C8B-B14F-4D97-AF65-F5344CB8AC3E}">
        <p14:creationId xmlns:p14="http://schemas.microsoft.com/office/powerpoint/2010/main" val="223994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E20C-8FD4-5776-F2CB-EF81B529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CA42-8088-FDCD-2532-D19200C76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Insert text: </a:t>
            </a:r>
            <a:r>
              <a:rPr lang="en-IN" dirty="0" err="1"/>
              <a:t>i</a:t>
            </a:r>
            <a:r>
              <a:rPr lang="en-IN"/>
              <a:t>, o, </a:t>
            </a:r>
            <a:r>
              <a:rPr lang="en-IN" dirty="0"/>
              <a:t>a</a:t>
            </a:r>
          </a:p>
          <a:p>
            <a:r>
              <a:rPr lang="en-IN" dirty="0"/>
              <a:t>Exit: esc key</a:t>
            </a:r>
          </a:p>
        </p:txBody>
      </p:sp>
    </p:spTree>
    <p:extLst>
      <p:ext uri="{BB962C8B-B14F-4D97-AF65-F5344CB8AC3E}">
        <p14:creationId xmlns:p14="http://schemas.microsoft.com/office/powerpoint/2010/main" val="37141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B5A0-199D-EDCD-4105-19BB52C1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Last Line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A7E3-6675-378D-0FDA-49F411FA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Save :w</a:t>
            </a:r>
          </a:p>
          <a:p>
            <a:r>
              <a:rPr lang="en-IN" dirty="0"/>
              <a:t>Quit  :q!</a:t>
            </a:r>
          </a:p>
          <a:p>
            <a:r>
              <a:rPr lang="en-IN" dirty="0"/>
              <a:t>Save and Quit :</a:t>
            </a:r>
            <a:r>
              <a:rPr lang="en-IN" dirty="0" err="1"/>
              <a:t>wq</a:t>
            </a:r>
            <a:r>
              <a:rPr lang="en-IN" dirty="0"/>
              <a:t>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68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 Editor</vt:lpstr>
      <vt:lpstr>Vi editor modes</vt:lpstr>
      <vt:lpstr>Command Mode</vt:lpstr>
      <vt:lpstr>Insert Mode</vt:lpstr>
      <vt:lpstr>Last Line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9</cp:revision>
  <dcterms:created xsi:type="dcterms:W3CDTF">2022-09-14T06:16:25Z</dcterms:created>
  <dcterms:modified xsi:type="dcterms:W3CDTF">2022-11-03T03:07:24Z</dcterms:modified>
</cp:coreProperties>
</file>