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C19E-894F-408F-95B0-4E4C58EA9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3D3B0-17D1-4776-A09A-037DFAAA0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D24A1-7EA8-4723-BAD9-C94A2CE6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0269-5DDC-4EDE-87A9-32100D6F5EA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90A04-A88B-49D8-83B8-DE5C75D4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F936-43E8-4FAB-AEFD-33E07734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01A-3BC1-43B7-B5E5-1AA4E3978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8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6542-9999-499C-BA3C-5BD34B64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2B82B-94CC-491E-AED5-19B5AD3C0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4ECA-0907-41AB-A604-8F726725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0269-5DDC-4EDE-87A9-32100D6F5EA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811E-EC5D-4690-9FB5-3B2F9614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F68B-C391-4F7A-BD36-5331F3F4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01A-3BC1-43B7-B5E5-1AA4E3978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6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97256-6CA9-4720-ACDC-DD5C5171B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D1041-EFE8-40C6-9043-958A6F8E2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FA9D-8F6F-4FAC-9F4F-25F7C74B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0269-5DDC-4EDE-87A9-32100D6F5EA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2A5B-6C18-4CB7-99D4-9841AEE8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AB8E-BD76-496C-81A2-AF03551F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01A-3BC1-43B7-B5E5-1AA4E3978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7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019D-3141-4C0E-A23E-9F190E06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4804-3ACD-45F6-AE70-6D446244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BD0B-226D-4B23-92E2-93835F32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0269-5DDC-4EDE-87A9-32100D6F5EA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60F0-38AE-4643-9DE8-0882250E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F6F0-D29B-497D-B519-BE1AE7B7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01A-3BC1-43B7-B5E5-1AA4E3978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FF16-5409-4BD5-B6AC-6C0D8CC6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CBF3A-EB31-46CD-B71C-ED7B191F9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5AED-5F41-4D69-B83A-20DDF9A1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0269-5DDC-4EDE-87A9-32100D6F5EA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9F1A-D226-4468-B499-45BC66BD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A5850-9494-4774-988B-94EE8642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01A-3BC1-43B7-B5E5-1AA4E3978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5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701F-D22E-4AE4-BE7F-EEC09121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CE4E-9950-4898-B467-248C5DC36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7B688-8400-44C1-B53A-ACB8F4331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B76A8-7B81-48F6-94F9-0E7D1570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0269-5DDC-4EDE-87A9-32100D6F5EA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78812-296D-4D6F-BD0D-73D05469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1774-8141-4A79-A57C-7C2781C4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01A-3BC1-43B7-B5E5-1AA4E3978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00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4436-31E9-482D-AFF8-6EEFF79D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669B5-7BC4-4F7C-A0CE-6C3CD68E5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72A7D-78DB-4A02-A45D-69B99DAE9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585E7-2FAF-4DD7-B90F-EBE31FA70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AA792-6481-44C4-8760-303E3C63F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F899C-B21A-4F97-B7E6-86BA91F4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0269-5DDC-4EDE-87A9-32100D6F5EA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DA411-0A38-4BFE-8B4B-F25EA209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D060-FE51-45D3-B3F4-1FBA57C6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01A-3BC1-43B7-B5E5-1AA4E3978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1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AF22-DB1F-47D2-B973-2499FBA6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B8422-C382-4FF1-B561-EB1F9554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0269-5DDC-4EDE-87A9-32100D6F5EA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6060-C438-4B0D-A547-2D33507D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725F-432F-4467-A074-6F6F03B6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01A-3BC1-43B7-B5E5-1AA4E3978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0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82A80-2865-430A-BD24-C4853261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0269-5DDC-4EDE-87A9-32100D6F5EA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F2378-A436-4FD8-8E5D-797A124B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AF6AF-0CE9-4E05-A470-16FCEAC2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01A-3BC1-43B7-B5E5-1AA4E3978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6456-3A3C-4F3F-B9D7-144A8F8F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3A44-85CD-4790-9136-A82D4DC1D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7FA54-39DF-4C24-ABAD-B7101F8B0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5E48-4CED-4994-8677-5498B28C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0269-5DDC-4EDE-87A9-32100D6F5EA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D28D9-FCFB-4FEE-B9A9-F5FF87CF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C025-A06A-45B2-A88A-E1B01940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01A-3BC1-43B7-B5E5-1AA4E3978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1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6006-D53D-4887-A57A-1570E2B3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ADB29-854F-432B-A7B5-F8038B191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D9980-FF48-4074-B57C-23A0FB624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47D58-9E5E-4450-88C2-72C744E3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0269-5DDC-4EDE-87A9-32100D6F5EA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C431E-C885-491C-886B-8AB2FBF0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F9587-DDDA-409F-B305-8FD7EEC4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01A-3BC1-43B7-B5E5-1AA4E3978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38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4B0DF-E453-4CF2-8A25-85F8E534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E4997-6545-4247-B1B5-4764F04E1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14FE-0462-4B43-B4C1-43C6C467C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0269-5DDC-4EDE-87A9-32100D6F5EA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B524-0CFA-4E17-90E5-736592230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E79B-E197-4D59-AF94-17D379A0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9001A-3BC1-43B7-B5E5-1AA4E3978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3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ECC2-DF01-40F7-AC43-89B64E630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843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ar(--font-display)"/>
              </a:rPr>
              <a:t>What is Infrastructure as Code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908C9-1EC8-4F06-A6C9-53E46887C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55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7BF0-048C-4A96-A5A2-CE460323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Terraform (by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Linux Libertine"/>
              </a:rPr>
              <a:t>HashiCorp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9A8D-C09A-4BEC-B87D-CABB25A3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is an open-source infrastructure as code software tool created by </a:t>
            </a:r>
            <a:r>
              <a:rPr lang="en-US" dirty="0" err="1"/>
              <a:t>HashiCorp</a:t>
            </a:r>
            <a:endParaRPr lang="en-US" dirty="0"/>
          </a:p>
          <a:p>
            <a:r>
              <a:rPr lang="en-US" dirty="0"/>
              <a:t>Most popular IAC tool</a:t>
            </a:r>
          </a:p>
          <a:p>
            <a:r>
              <a:rPr lang="en-US" dirty="0"/>
              <a:t>Single binary, easy installation</a:t>
            </a:r>
          </a:p>
          <a:p>
            <a:r>
              <a:rPr lang="en-US" dirty="0"/>
              <a:t>Supports 100s of providers. All popular CSP, network infra, monitoring  and data management cloud providers tools</a:t>
            </a:r>
          </a:p>
          <a:p>
            <a:r>
              <a:rPr lang="en-US" dirty="0"/>
              <a:t>https://registry.terraform.io/browse/providers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77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04F00-6F57-4F5F-8594-6C387C4B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42" y="0"/>
            <a:ext cx="11826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5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53CF-1E8A-4A10-9217-3DB79FCC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88E8-5FDD-40FE-812C-63BACBF9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  <a:p>
            <a:r>
              <a:rPr lang="en-US" dirty="0"/>
              <a:t>configuration for </a:t>
            </a:r>
            <a:r>
              <a:rPr lang="en-US" dirty="0" err="1"/>
              <a:t>aws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36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9A78-9FB4-4E67-8136-2DD1A4DC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ar(--font-display)"/>
              </a:rPr>
              <a:t>Traditional Infrastructure</a:t>
            </a:r>
            <a:br>
              <a:rPr lang="en-US" b="1" i="0" dirty="0">
                <a:solidFill>
                  <a:srgbClr val="000000"/>
                </a:solidFill>
                <a:effectLst/>
                <a:latin typeface="var(--font-display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114E-BEC7-4EB5-9BFE-C01E766C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data centers consist of various pieces of hardware ex: Servers, Storage, Network etc.</a:t>
            </a:r>
          </a:p>
          <a:p>
            <a:r>
              <a:rPr lang="en-US" dirty="0"/>
              <a:t>This server is typically installed on the premises, and provides all employees using the hardware, access to the business’s stored data and applications.</a:t>
            </a:r>
          </a:p>
          <a:p>
            <a:r>
              <a:rPr lang="en-US" dirty="0"/>
              <a:t>Additional hardware and upgrades required in order to scale up.</a:t>
            </a:r>
          </a:p>
          <a:p>
            <a:r>
              <a:rPr lang="en-US" dirty="0"/>
              <a:t>Mandatory software upgrades also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63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B15F4-F34A-494A-A9BC-A8484F7D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59" y="0"/>
            <a:ext cx="6329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0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B8C5-F818-4D77-89AC-341C9057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1D1B2A"/>
                </a:solidFill>
                <a:effectLst/>
                <a:latin typeface="Titillium Web" panose="020B0604020202020204" pitchFamily="2" charset="0"/>
              </a:rPr>
              <a:t>Cloud Computing vs Traditional IT infrastructure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4D67-7BD0-4F8C-9967-DDA5A27D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hosting solution. </a:t>
            </a:r>
          </a:p>
          <a:p>
            <a:r>
              <a:rPr lang="en-US" dirty="0"/>
              <a:t>All servers, software and networks are hosted in the cloud</a:t>
            </a:r>
          </a:p>
          <a:p>
            <a:r>
              <a:rPr lang="en-US" dirty="0"/>
              <a:t>Instead investing money into purchasing physical servers in-house, you can rent the data storage space from CSP on a more cost effective pay-per-use basis.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B8C5-F818-4D77-89AC-341C9057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1D1B2A"/>
                </a:solidFill>
                <a:effectLst/>
                <a:latin typeface="Titillium Web" panose="020B0604020202020204" pitchFamily="2" charset="0"/>
              </a:rPr>
              <a:t>Cloud Computing vs Traditional IT infrastructure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4D67-7BD0-4F8C-9967-DDA5A27D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Resilience and Elasticity</a:t>
            </a:r>
          </a:p>
          <a:p>
            <a:pPr lvl="1"/>
            <a:r>
              <a:rPr lang="en-US" dirty="0"/>
              <a:t>Traditional IT systems are not so resilient and cannot guarantee a consistently high level of server performance</a:t>
            </a:r>
            <a:endParaRPr lang="en-IN" dirty="0"/>
          </a:p>
          <a:p>
            <a:pPr lvl="1"/>
            <a:r>
              <a:rPr lang="en-US" dirty="0"/>
              <a:t>The infra hosted in the cloud are evenly </a:t>
            </a:r>
            <a:r>
              <a:rPr lang="en-US" b="1" dirty="0"/>
              <a:t>distributed across all the servers</a:t>
            </a:r>
            <a:r>
              <a:rPr lang="en-US" dirty="0"/>
              <a:t>, which are connected to work as one. </a:t>
            </a:r>
          </a:p>
          <a:p>
            <a:pPr lvl="1"/>
            <a:r>
              <a:rPr lang="en-US" dirty="0"/>
              <a:t>If one server fails, no data is lost and downtime is avoided. </a:t>
            </a:r>
          </a:p>
          <a:p>
            <a:r>
              <a:rPr lang="en-IN" b="1" dirty="0"/>
              <a:t>Flexibility and Scalability</a:t>
            </a:r>
          </a:p>
          <a:p>
            <a:pPr lvl="1"/>
            <a:r>
              <a:rPr lang="en-US" dirty="0"/>
              <a:t>Cloud offers </a:t>
            </a:r>
            <a:r>
              <a:rPr lang="en-US" b="1" dirty="0"/>
              <a:t>flexibility and scalability </a:t>
            </a:r>
            <a:r>
              <a:rPr lang="en-US" dirty="0"/>
              <a:t>in comparison to traditional data </a:t>
            </a:r>
            <a:r>
              <a:rPr lang="en-US" dirty="0" err="1"/>
              <a:t>centres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on-demand virtual space of cloud computing has unlimited storage space and more server resources. </a:t>
            </a:r>
          </a:p>
          <a:p>
            <a:pPr lvl="1"/>
            <a:r>
              <a:rPr lang="en-US" dirty="0"/>
              <a:t>Cloud servers can scale up or down depending on the level of traffic your website receives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3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6D3B-003B-4ECC-B136-DB433AA8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6C48-D1FF-4C05-8182-116C4105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Automation</a:t>
            </a:r>
          </a:p>
          <a:p>
            <a:pPr lvl="1"/>
            <a:r>
              <a:rPr lang="en-IN" dirty="0"/>
              <a:t>APIs and SDKs provided by CSP</a:t>
            </a:r>
          </a:p>
          <a:p>
            <a:r>
              <a:rPr lang="en-IN" b="1" dirty="0"/>
              <a:t>Running</a:t>
            </a:r>
            <a:r>
              <a:rPr lang="en-IN" dirty="0"/>
              <a:t> </a:t>
            </a:r>
            <a:r>
              <a:rPr lang="en-IN" b="1" dirty="0"/>
              <a:t>Costs</a:t>
            </a:r>
          </a:p>
          <a:p>
            <a:pPr lvl="1"/>
            <a:r>
              <a:rPr lang="en-US" dirty="0"/>
              <a:t>Cloud computing is more cost effective than traditional IT infrastructure</a:t>
            </a:r>
            <a:endParaRPr lang="en-IN" dirty="0"/>
          </a:p>
          <a:p>
            <a:r>
              <a:rPr lang="en-IN" b="1" i="0" dirty="0">
                <a:solidFill>
                  <a:srgbClr val="444444"/>
                </a:solidFill>
                <a:effectLst/>
                <a:latin typeface="Titillium Web" panose="00000500000000000000" pitchFamily="2" charset="0"/>
              </a:rPr>
              <a:t>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16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BBF4-E94A-4F1F-86F8-87D141EC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B921-2E7C-4887-B10D-5E123446E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64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 is a process to managing and provisioning of infrastructure through code instead of through manual processes. </a:t>
            </a:r>
          </a:p>
          <a:p>
            <a:r>
              <a:rPr lang="en-US" dirty="0"/>
              <a:t>With </a:t>
            </a:r>
            <a:r>
              <a:rPr lang="en-US" dirty="0" err="1"/>
              <a:t>IaC</a:t>
            </a:r>
            <a:r>
              <a:rPr lang="en-US" dirty="0"/>
              <a:t>, configuration files are created that contain your infrastructure specifications, which makes it easier to edit and distribute configurations.</a:t>
            </a:r>
            <a:endParaRPr lang="en-IN" dirty="0"/>
          </a:p>
        </p:txBody>
      </p:sp>
      <p:pic>
        <p:nvPicPr>
          <p:cNvPr id="1026" name="Picture 2" descr="IaC">
            <a:extLst>
              <a:ext uri="{FF2B5EF4-FFF2-40B4-BE49-F238E27FC236}">
                <a16:creationId xmlns:a16="http://schemas.microsoft.com/office/drawing/2014/main" id="{997D3DE5-5210-40B1-A40B-3296A5DA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40" y="3657600"/>
            <a:ext cx="8182265" cy="293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9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23314-1FD2-4BB2-BC88-ABA53E801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18"/>
            <a:ext cx="12192000" cy="678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6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5CF3-95DD-4D96-ACB9-B56313E3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IaC</a:t>
            </a:r>
            <a:r>
              <a:rPr lang="en-US" dirty="0"/>
              <a:t>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1132-3356-4986-8AC1-A6339DED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51714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Chef</a:t>
            </a:r>
          </a:p>
          <a:p>
            <a:pPr lvl="1"/>
            <a:r>
              <a:rPr lang="en-US" dirty="0"/>
              <a:t>Puppet</a:t>
            </a:r>
          </a:p>
          <a:p>
            <a:pPr lvl="1"/>
            <a:r>
              <a:rPr lang="en-US" dirty="0"/>
              <a:t>Ansible</a:t>
            </a:r>
          </a:p>
          <a:p>
            <a:pPr lvl="1"/>
            <a:r>
              <a:rPr lang="en-US" dirty="0" err="1"/>
              <a:t>SaltStack</a:t>
            </a:r>
            <a:endParaRPr lang="en-US" dirty="0"/>
          </a:p>
          <a:p>
            <a:r>
              <a:rPr lang="en-US" dirty="0"/>
              <a:t>Server Templating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Packer</a:t>
            </a:r>
          </a:p>
          <a:p>
            <a:r>
              <a:rPr lang="en-US" dirty="0"/>
              <a:t>Infrastructure Provisioning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/>
              <a:t>CloudFormation</a:t>
            </a:r>
          </a:p>
          <a:p>
            <a:pPr lvl="1"/>
            <a:r>
              <a:rPr lang="en-US" dirty="0"/>
              <a:t>Google Cloud Deployment Manager</a:t>
            </a:r>
          </a:p>
          <a:p>
            <a:pPr lvl="1"/>
            <a:r>
              <a:rPr lang="en-US" dirty="0"/>
              <a:t>Azure Resource Manager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58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382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Linux Libertine</vt:lpstr>
      <vt:lpstr>Titillium Web</vt:lpstr>
      <vt:lpstr>var(--font-display)</vt:lpstr>
      <vt:lpstr>Office Theme</vt:lpstr>
      <vt:lpstr>What is Infrastructure as Code</vt:lpstr>
      <vt:lpstr>Traditional Infrastructure </vt:lpstr>
      <vt:lpstr>PowerPoint Presentation</vt:lpstr>
      <vt:lpstr>Cloud Computing vs Traditional IT infrastructure</vt:lpstr>
      <vt:lpstr>Cloud Computing vs Traditional IT infrastructure benefits</vt:lpstr>
      <vt:lpstr>PowerPoint Presentation</vt:lpstr>
      <vt:lpstr>Introduction to IAC</vt:lpstr>
      <vt:lpstr>PowerPoint Presentation</vt:lpstr>
      <vt:lpstr>Types Of IaC tools</vt:lpstr>
      <vt:lpstr>Terraform (by HashiCorp)</vt:lpstr>
      <vt:lpstr>PowerPoint Presentation</vt:lpstr>
      <vt:lpstr>Terraform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Infrastructure as Code</dc:title>
  <dc:creator>Nirmal Parida</dc:creator>
  <cp:lastModifiedBy>Nirmal Parida</cp:lastModifiedBy>
  <cp:revision>12</cp:revision>
  <dcterms:created xsi:type="dcterms:W3CDTF">2022-02-09T02:50:11Z</dcterms:created>
  <dcterms:modified xsi:type="dcterms:W3CDTF">2022-02-19T11:07:10Z</dcterms:modified>
</cp:coreProperties>
</file>