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BE86-29FA-4E51-862F-5A532E8A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A2926-9DE5-4227-B009-135E859DD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9EA0-CC48-4E56-8B40-E4634491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2EE2-1AB3-4C8E-80CA-93598900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39C2-9C7C-4154-AD43-81E713D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8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1F87-57A1-4FBD-8EFF-42FC1A59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D8D3-5A15-46BC-B9CB-FC5A4633E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DC69-FCAC-4D18-A61E-884E0F01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FD3E-3890-435D-92AD-2BE641C8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6321-CC8A-4B45-AB64-65D221F5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8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6A42D-4B95-413F-A9DA-C39872B5C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660B6-0DFA-4BCD-838C-5B4E0BFB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E41B-7009-4553-B86C-BBF17C55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472D-EBF1-452F-A5CF-B6168CA1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90D0-9115-410A-A57D-1744A992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4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7E5D-DB98-46D5-B042-9EE6F32F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8405-819C-4E3D-9AC5-D926EABB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4FDB-798B-4063-8517-89A41F48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0863-6490-44F9-BA25-58450A8E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373F-9617-4010-BB1B-4A14F89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DCDA-C617-4C22-885F-288072C1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F05B4-5721-4B1C-A57E-153D5040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3DB2-9922-4D11-9ABD-01207859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51D3-1146-4D3B-BABA-B12EE05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E913-7F70-4F7E-9F70-5BB3F1DD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6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D2ED-1142-4B0F-AD98-9796C982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12FD-E834-4C3D-898E-2E5AB1DF4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FED0-EC48-40FE-8440-11209193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31044-4902-49DD-96BB-BC1C9C6D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1B854-21D7-44AC-945F-D690CE2D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1399-39C1-45C9-99C8-DCE3FD42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7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3635-1354-48BB-B1C8-4B0F873E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A19B-0BF5-4E48-9EA6-8F7E01386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66539-2494-45B1-BF4F-A2307786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EBFEB-C850-4825-B022-07EF366BD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8DC3C-5F7D-4BBD-B617-7A0C32EAE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3D33C-736A-4B12-A0F3-A29415D1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4E384-AF92-4E64-941D-FAD26761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50BD3-4BA2-48CC-9FA1-8C5F0A41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9C1-50C3-4BA9-BFF5-1BB566F3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B4CF1-6017-49DA-93A3-031A8F55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8F15-9F44-4799-B0A0-A74809C9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83F2-11F4-4B42-A15F-27F41AC9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79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0D5F5-A5B2-4714-A6DF-B8F244E5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24D12-53BB-4129-8515-E92E5ACF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2C66-EB12-4D22-83AF-1B656028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05DE-6BB9-456C-A559-B57F98B1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171E-CADC-4FAB-A99E-9A8A8346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6DDF9-A725-45B8-9813-9E7F6A6AA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EC6FE-315D-46E0-920F-BFE22489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3B08-F907-4022-B327-61ED143C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AF998-BBDC-40CA-BBBB-4A9D0E91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8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0D22-DDC7-40D4-815E-B45DCBB6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BF599-6B97-45FE-8398-50E82C5B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FB2D2-88E0-4A2C-8E30-562295C8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D125C-CE5E-4B3A-B561-B3A27100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4B027-C68C-4A85-B5A0-8968DD73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76D0E-F1E8-4DC7-A13D-3FE6AD02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CCD32-08BA-4B67-9644-B84EB82E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2AE8-5877-4591-B5A4-95491892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8CC8-8A3E-4D2D-9FB4-0F19B697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44FA-33F6-4A20-AC9B-B09B06A1E11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35EB-DEF4-4A68-BB9D-9F436CD55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B281-0AAF-4C26-B2D9-A93711E00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D27F-A558-4258-A6A8-3723F443C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0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C638-0858-4398-8B33-B43FCCD82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3C548-283E-4285-90E5-6F1848C58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6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E72F-1772-494C-8D7C-537A4827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input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8275-EB4A-4B67-B79A-DEC0AB8B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2425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Variable</a:t>
            </a:r>
          </a:p>
          <a:p>
            <a:r>
              <a:rPr lang="en-US" dirty="0"/>
              <a:t>Declare a variable in input.tf</a:t>
            </a:r>
          </a:p>
          <a:p>
            <a:r>
              <a:rPr lang="en-US" dirty="0"/>
              <a:t>Pass the variable from terraform command</a:t>
            </a:r>
          </a:p>
          <a:p>
            <a:pPr lvl="1"/>
            <a:r>
              <a:rPr lang="en-US" dirty="0"/>
              <a:t>Terraform apply –var “filename=abcd.txt” –var “</a:t>
            </a:r>
            <a:r>
              <a:rPr lang="en-US" dirty="0" err="1"/>
              <a:t>foldername</a:t>
            </a:r>
            <a:r>
              <a:rPr lang="en-US" dirty="0"/>
              <a:t>=</a:t>
            </a:r>
            <a:r>
              <a:rPr lang="en-US" dirty="0" err="1"/>
              <a:t>xyz</a:t>
            </a:r>
            <a:r>
              <a:rPr lang="en-US" dirty="0"/>
              <a:t>”</a:t>
            </a:r>
          </a:p>
          <a:p>
            <a:r>
              <a:rPr lang="en-US" dirty="0"/>
              <a:t>Export variable</a:t>
            </a:r>
          </a:p>
          <a:p>
            <a:pPr lvl="1"/>
            <a:r>
              <a:rPr lang="en-US" dirty="0"/>
              <a:t>Linux:</a:t>
            </a:r>
          </a:p>
          <a:p>
            <a:pPr lvl="2"/>
            <a:r>
              <a:rPr lang="en-US" dirty="0"/>
              <a:t>export </a:t>
            </a:r>
            <a:r>
              <a:rPr lang="en-US" dirty="0" err="1"/>
              <a:t>TF_VAR_filename</a:t>
            </a:r>
            <a:r>
              <a:rPr lang="en-US" dirty="0"/>
              <a:t>=“abcd.txt”</a:t>
            </a:r>
          </a:p>
          <a:p>
            <a:pPr lvl="2"/>
            <a:r>
              <a:rPr lang="en-US" dirty="0"/>
              <a:t>export </a:t>
            </a:r>
            <a:r>
              <a:rPr lang="en-US" dirty="0" err="1"/>
              <a:t>TF_VAR_foldername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TF_VAR_filename</a:t>
            </a:r>
            <a:r>
              <a:rPr lang="en-US" dirty="0"/>
              <a:t>=“abcd.txt”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TF_VAR_foldername</a:t>
            </a:r>
            <a:r>
              <a:rPr lang="en-US" dirty="0"/>
              <a:t>=“</a:t>
            </a:r>
            <a:r>
              <a:rPr lang="en-US" dirty="0" err="1"/>
              <a:t>xyz</a:t>
            </a:r>
            <a:r>
              <a:rPr lang="en-US" dirty="0"/>
              <a:t>”</a:t>
            </a:r>
          </a:p>
          <a:p>
            <a:r>
              <a:rPr lang="en-US" b="1" dirty="0">
                <a:solidFill>
                  <a:srgbClr val="FF0000"/>
                </a:solidFill>
              </a:rPr>
              <a:t>Initialize the variable from .</a:t>
            </a:r>
            <a:r>
              <a:rPr lang="en-US" b="1" dirty="0" err="1">
                <a:solidFill>
                  <a:srgbClr val="FF0000"/>
                </a:solidFill>
              </a:rPr>
              <a:t>tfvars</a:t>
            </a:r>
            <a:r>
              <a:rPr lang="en-US" b="1" dirty="0">
                <a:solidFill>
                  <a:srgbClr val="FF0000"/>
                </a:solidFill>
              </a:rPr>
              <a:t> file</a:t>
            </a:r>
          </a:p>
          <a:p>
            <a:pPr lvl="1"/>
            <a:r>
              <a:rPr lang="en-US" dirty="0" err="1"/>
              <a:t>terraform.tfvars</a:t>
            </a:r>
            <a:r>
              <a:rPr lang="en-US" dirty="0"/>
              <a:t> – automatically loaded</a:t>
            </a:r>
          </a:p>
          <a:p>
            <a:pPr lvl="1"/>
            <a:r>
              <a:rPr lang="en-US" dirty="0"/>
              <a:t>terraform apply –var-file=</a:t>
            </a:r>
            <a:r>
              <a:rPr lang="en-US" dirty="0" err="1">
                <a:solidFill>
                  <a:srgbClr val="00B0F0"/>
                </a:solidFill>
              </a:rPr>
              <a:t>variable.tfvars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2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F4-80F3-46FC-AC6C-214CF39A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2D57-1BC6-44A0-A580-D10D99FF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Values are like return values for a Terraform module</a:t>
            </a:r>
          </a:p>
          <a:p>
            <a:r>
              <a:rPr lang="en-US" dirty="0"/>
              <a:t>Output values make information about your infrastructure available on the command line, and can expose information for other Terraform configurations to use.</a:t>
            </a:r>
          </a:p>
          <a:p>
            <a:pPr lvl="1"/>
            <a:r>
              <a:rPr lang="en-US" b="1" dirty="0"/>
              <a:t>terraform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dejavu-sans-mono-web"/>
              </a:rPr>
              <a:t>output </a:t>
            </a:r>
            <a:r>
              <a:rPr lang="en-US" b="0" i="0" dirty="0" err="1">
                <a:effectLst/>
                <a:latin typeface="dejavu-sans-mono-web"/>
              </a:rPr>
              <a:t>someName</a:t>
            </a:r>
            <a:endParaRPr lang="en-US" b="0" i="0" dirty="0">
              <a:effectLst/>
              <a:latin typeface="dejavu-sans-mono-web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dejavu-sans-mono-web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dejavu-sans-mono-web"/>
              </a:rPr>
              <a:t>          </a:t>
            </a:r>
            <a:r>
              <a:rPr lang="en-US" b="0" i="0" dirty="0">
                <a:effectLst/>
                <a:latin typeface="dejavu-sans-mono-web"/>
              </a:rPr>
              <a:t> value = </a:t>
            </a:r>
            <a:r>
              <a:rPr lang="en-US" b="0" i="0" dirty="0" err="1">
                <a:effectLst/>
                <a:latin typeface="dejavu-sans-mono-web"/>
              </a:rPr>
              <a:t>aws_instance.server.private_ip</a:t>
            </a:r>
            <a:endParaRPr lang="en-US" b="0" i="0" dirty="0">
              <a:effectLst/>
              <a:latin typeface="dejavu-sans-mono-web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dejavu-sans-mono-web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8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DDC7-4D30-49BC-9A25-5ACEAD30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9AA1-21D8-4287-89B5-F881A38F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terraform.tfstate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Benefits of state</a:t>
            </a:r>
          </a:p>
          <a:p>
            <a:pPr lvl="1"/>
            <a:r>
              <a:rPr lang="en-US" dirty="0"/>
              <a:t>Mapping of resources.</a:t>
            </a:r>
          </a:p>
          <a:p>
            <a:pPr lvl="1"/>
            <a:r>
              <a:rPr lang="en-US" dirty="0"/>
              <a:t>Track metadata of resources such as IP address of EC2 instance, its dependency.</a:t>
            </a:r>
          </a:p>
          <a:p>
            <a:pPr lvl="1"/>
            <a:r>
              <a:rPr lang="en-US" dirty="0"/>
              <a:t>Enables collaboration among teams</a:t>
            </a:r>
          </a:p>
          <a:p>
            <a:r>
              <a:rPr lang="en-US" dirty="0"/>
              <a:t>Remote state files</a:t>
            </a:r>
          </a:p>
          <a:p>
            <a:pPr lvl="1"/>
            <a:r>
              <a:rPr lang="en-US" dirty="0"/>
              <a:t>Terraform cloud</a:t>
            </a:r>
          </a:p>
          <a:p>
            <a:pPr lvl="1"/>
            <a:r>
              <a:rPr lang="en-US" dirty="0"/>
              <a:t>AWS S3</a:t>
            </a:r>
          </a:p>
          <a:p>
            <a:pPr lvl="1"/>
            <a:r>
              <a:rPr lang="en-US" dirty="0"/>
              <a:t>Google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64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BCE0-886A-4E61-9CA8-6D046D9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117E-54E0-4CE5-B873-6599B616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show</a:t>
            </a:r>
          </a:p>
          <a:p>
            <a:r>
              <a:rPr lang="en-US" dirty="0"/>
              <a:t>terraform providers</a:t>
            </a:r>
          </a:p>
          <a:p>
            <a:r>
              <a:rPr lang="en-US" dirty="0"/>
              <a:t>terraform output</a:t>
            </a:r>
          </a:p>
          <a:p>
            <a:r>
              <a:rPr lang="en-US" dirty="0"/>
              <a:t>terraform refresh</a:t>
            </a:r>
          </a:p>
          <a:p>
            <a:r>
              <a:rPr lang="en-US" dirty="0"/>
              <a:t>terraform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2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211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dejavu-sans-mono-web</vt:lpstr>
      <vt:lpstr>Office Theme</vt:lpstr>
      <vt:lpstr>PowerPoint Presentation</vt:lpstr>
      <vt:lpstr>How to use input variables</vt:lpstr>
      <vt:lpstr>Output Values</vt:lpstr>
      <vt:lpstr>Terraform State</vt:lpstr>
      <vt:lpstr>More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18</cp:revision>
  <dcterms:created xsi:type="dcterms:W3CDTF">2022-03-05T05:39:39Z</dcterms:created>
  <dcterms:modified xsi:type="dcterms:W3CDTF">2023-01-04T02:55:56Z</dcterms:modified>
</cp:coreProperties>
</file>