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E6FC-1D69-455E-832E-DDF7D9BFA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F820F-F855-4C2D-9819-71ACF464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ACEC-F38A-4F8F-B108-5C582FA0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E851-E23C-444B-A418-D68EF0B3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AA81-6EC2-40B2-A34D-8CC9A98B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4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0791-DA7D-4106-BF2E-119B1594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61ED2-4A07-46B4-A7B0-DC15271ED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E1F9-E7E7-4D96-91F6-7B56BE2A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3045-4A1B-4D69-84B5-83C0BE68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E5A8-E4AE-4B88-AB0C-C9107049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3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6C88A-8C58-49A0-9931-F87742BA6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0708A-7E4E-4965-906A-B0311955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402B2-2624-4A2B-B299-DD341699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76E7-2DA1-4DED-8817-CE09EDD5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CE12B-172C-401E-972F-3A790E1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7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7CBB-06CD-4AEA-8587-BAE38B24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24F2-D508-44B5-B1B2-73543CA5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9511-E5E0-4CA0-9087-C411963A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D320-A7B1-4BD6-B222-52E6C4A6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715A-5DE3-409E-A680-3921B4A4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0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14EE-7611-42AC-8514-6CD69D6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9BC2-1F27-4708-B276-D410528C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DBD6-A799-408A-B6FF-27B0A476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4A13-7B5F-459B-A332-E9161B01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B416-E712-4117-888C-ED8472A6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8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12EB-70C1-40D3-A521-45B5F62F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2D79-9094-4B76-AB0B-2726C70FD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14148-CD41-46CD-B6B6-B965AB66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F6B83-9E0E-45B8-9262-3DEA232A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BB02-E3D7-48A0-B00B-D71D4400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F528-87A1-4F41-9AF7-BA6D2CBD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4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4845-2C8C-4DAB-A45E-D8DF9F27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14FE-2F2C-4C94-872A-922A28EE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F9A34-5274-4D62-A40D-C84CBF18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C0F63-90CC-425A-8D3A-B938F3C95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8A38B-E415-4FD2-AC03-631E4D378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7A6F4-CBBD-46B7-A6E7-D1A7502B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E41F-356D-49B5-A382-95D614C9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42449-3EB3-4F4D-98AB-368978E4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05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208B-6065-4AEA-A0C8-1E86C16E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632A6-2B5C-4FD0-B059-D6C07F9F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392C0-1B4D-446C-AF01-16424904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2168A-CABB-4837-9A9F-B4987030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7917D-40F4-40B7-B1F8-A6162D0A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9F27-624E-4BD4-9857-F7577CCD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7A71F-465C-4224-ABB0-0E463ED5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7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C9E0-B4C6-4BFE-895C-44BDAFAA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8CE8-70E3-405A-9D0A-F74F5D82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7A0F-7C16-4B37-ADD6-DF9D40EAF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9772F-1939-42FD-9269-836FD25C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30746-A7AD-42E3-81A8-E710FE99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5AC47-C3D8-42BF-9058-C59C128A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DA03-EB26-407E-B8B8-5747778C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04E21-4590-4110-BE8F-2188E1D06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1BB9-2D2F-4A6D-A968-6D942C131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C56C-FBEF-4567-A834-727C3953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165D2-FBF6-44FE-B24D-B0511CEE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39D8-FE3D-416F-A807-2BCFC04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9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861BF-45B3-4782-9108-923A0397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20F4-2803-40C9-99B2-4F245247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6FEF-5700-4360-B97B-5EAC012F2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73A7-DCFE-415D-9429-1180162624B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4FFC0-1860-45F7-AED5-262E07AB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0559-E651-4FE6-82CC-265478517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62EB-9FE2-4678-98A7-2852A26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6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7E00-C54F-4B54-B568-052BF759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6CFB6-84B7-4C32-A578-43E518A44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89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2EE1-1A90-450E-9B31-FDF0F3FF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- Identity and Access 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DC8C-FE90-44A2-94BD-04ABEAA8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Identity and Access Management (IAM) enables you to manage access to AWS services and resources securely. </a:t>
            </a:r>
          </a:p>
          <a:p>
            <a:r>
              <a:rPr lang="en-US" dirty="0"/>
              <a:t>Using IAM, you can create and manage AWS users and groups, and use permissions to allow and deny their access to AWS resources</a:t>
            </a:r>
          </a:p>
          <a:p>
            <a:r>
              <a:rPr lang="en-US" dirty="0"/>
              <a:t>IAM is used to control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Identity</a:t>
            </a:r>
            <a:r>
              <a:rPr lang="en-US" dirty="0"/>
              <a:t> – who can use your AWS resources (authentication)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Access</a:t>
            </a:r>
            <a:r>
              <a:rPr lang="en-US" dirty="0"/>
              <a:t> – what resources they can use and in what ways (authorization)</a:t>
            </a:r>
            <a:endParaRPr lang="en-IN" dirty="0"/>
          </a:p>
          <a:p>
            <a:r>
              <a:rPr lang="en-US" dirty="0"/>
              <a:t>Using IAM, multiple IAM users, groups, roles can be created in an AWS account.</a:t>
            </a:r>
          </a:p>
        </p:txBody>
      </p:sp>
    </p:spTree>
    <p:extLst>
      <p:ext uri="{BB962C8B-B14F-4D97-AF65-F5344CB8AC3E}">
        <p14:creationId xmlns:p14="http://schemas.microsoft.com/office/powerpoint/2010/main" val="366891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7D82-CA17-4E3B-8B00-2F66AA5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AA30-C787-4FA6-860D-26EB17D2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IAM user represents the person or service who uses the access the AWS account.</a:t>
            </a:r>
          </a:p>
          <a:p>
            <a:r>
              <a:rPr lang="en-US" dirty="0"/>
              <a:t>User credentials can consist of the following</a:t>
            </a:r>
          </a:p>
          <a:p>
            <a:pPr lvl="1"/>
            <a:r>
              <a:rPr lang="en-US" dirty="0"/>
              <a:t>User name, password to access AWS Management Console</a:t>
            </a:r>
          </a:p>
          <a:p>
            <a:pPr lvl="1"/>
            <a:r>
              <a:rPr lang="en-US" dirty="0"/>
              <a:t>Access Key/Secret Access Key to access AWS services through API, CLI or SDK</a:t>
            </a:r>
          </a:p>
          <a:p>
            <a:r>
              <a:rPr lang="en-US" dirty="0"/>
              <a:t>IAM user starts with no permissions and is not authorized to perform any AWS actions on any AWS resources and should be granted permissions as per the job function requirement</a:t>
            </a:r>
          </a:p>
          <a:p>
            <a:r>
              <a:rPr lang="en-US" dirty="0"/>
              <a:t>Each IAM user is associated with one and only one AWS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06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2103-C6C2-487B-9B06-39CE0E9A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A477-D47C-4906-99DE-29C2E7F1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IAM role is similar to an IAM user, in that it is an AWS identity with permission policies that determine what the identity can and cannot do in AWS</a:t>
            </a:r>
          </a:p>
          <a:p>
            <a:r>
              <a:rPr lang="en-US" dirty="0"/>
              <a:t>IAM role is not intended to be uniquely associated with a particular user, group or service and is intended to be assumable by anyone who needs it.</a:t>
            </a:r>
          </a:p>
          <a:p>
            <a:r>
              <a:rPr lang="en-US" dirty="0"/>
              <a:t>Role does not have any credentials associated with it</a:t>
            </a:r>
          </a:p>
          <a:p>
            <a:r>
              <a:rPr lang="en-US" dirty="0"/>
              <a:t>Role helps in access delegation to grant permissions to someone that allows access to resources that you control</a:t>
            </a:r>
          </a:p>
          <a:p>
            <a:r>
              <a:rPr lang="en-US" dirty="0"/>
              <a:t>Roles can help to prevent accidental access to or modification of sensitive resources</a:t>
            </a:r>
          </a:p>
          <a:p>
            <a:r>
              <a:rPr lang="en-US" dirty="0"/>
              <a:t>Modification of a Role can be done anytime and the changes are reflected across all the entities associated with the Role immediately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70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IAM - Identity and Access Management </vt:lpstr>
      <vt:lpstr>IAM user</vt:lpstr>
      <vt:lpstr>IAM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1</cp:revision>
  <dcterms:created xsi:type="dcterms:W3CDTF">2022-03-06T10:35:08Z</dcterms:created>
  <dcterms:modified xsi:type="dcterms:W3CDTF">2022-03-06T11:25:01Z</dcterms:modified>
</cp:coreProperties>
</file>