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C7EA3-68F1-977C-F757-D348F82D0B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DAB3E4-5E3B-A545-13F4-BA166F9500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3D12B9-F465-8FF3-0003-A6FBC3921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D1DC4-BA79-4A9B-802C-A3D39CCF93D1}" type="datetimeFigureOut">
              <a:rPr lang="en-IN" smtClean="0"/>
              <a:t>06-01-2023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888BCC-052B-8E56-434A-AB8249A0D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F772BB-CA30-8913-A561-8408A0CCB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4FA1E-4680-4FC7-B900-5EE74F8D8E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4319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E8F4F-433B-1DE4-D707-1A2F23A49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775E43-C505-05D0-632A-CD45D20616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FA20F-B8C6-CD46-54F6-5D95F1E85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D1DC4-BA79-4A9B-802C-A3D39CCF93D1}" type="datetimeFigureOut">
              <a:rPr lang="en-IN" smtClean="0"/>
              <a:t>06-01-2023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EB00EA-4350-6887-8461-C0E2F99AA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483644-048B-A64B-51BC-F8AC9E4E4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4FA1E-4680-4FC7-B900-5EE74F8D8E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0062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D1EFAD-1962-9ED2-FEA5-0C5BAEB525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B29760-7FAF-D940-A698-6E4E5EA5A2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B58D3-0FF3-F589-FD3B-04B3B0E4E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D1DC4-BA79-4A9B-802C-A3D39CCF93D1}" type="datetimeFigureOut">
              <a:rPr lang="en-IN" smtClean="0"/>
              <a:t>06-01-2023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1D983B-B338-2239-3E25-4A25406AA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76B69A-5F99-0F50-112E-BFAD0FBE9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4FA1E-4680-4FC7-B900-5EE74F8D8E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7554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C9BC2-E817-F83C-D3FF-D40A56FCB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97A38-7579-B5CE-9927-4C82E45DAD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4F620E-64D1-5C45-FBAE-877D4D327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D1DC4-BA79-4A9B-802C-A3D39CCF93D1}" type="datetimeFigureOut">
              <a:rPr lang="en-IN" smtClean="0"/>
              <a:t>06-01-2023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EA74AB-ACC5-07BB-7024-55DEEF580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356CC5-441B-475E-9487-8A8BB4673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4FA1E-4680-4FC7-B900-5EE74F8D8E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5465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7A03A-5077-357B-D501-B8D449E14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CB9D11-D96A-288B-7DB4-BF26962293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72CE62-A348-8892-69F0-F9319C6F8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D1DC4-BA79-4A9B-802C-A3D39CCF93D1}" type="datetimeFigureOut">
              <a:rPr lang="en-IN" smtClean="0"/>
              <a:t>06-01-2023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E8735D-7CF7-304C-3EE2-792B61109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3F1739-65F3-D995-639D-129B06A10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4FA1E-4680-4FC7-B900-5EE74F8D8E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2862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C5E39-FDC0-9981-C212-6514CD39D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B7B3D-DFA9-C0BD-12F8-3B5F51FB81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E85846-1314-C210-5CA8-61D997FBA0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20DEC4-28B3-F16C-2AA9-946342269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D1DC4-BA79-4A9B-802C-A3D39CCF93D1}" type="datetimeFigureOut">
              <a:rPr lang="en-IN" smtClean="0"/>
              <a:t>06-01-2023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81F413-C7E6-AD04-0952-DE8598880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000B5C-EB50-BC85-26CE-A54192394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4FA1E-4680-4FC7-B900-5EE74F8D8E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8394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93EEF-47FA-2BC1-1E18-E7489D29D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15528A-0EB1-23C6-31B9-5A4FB8CA97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286176-3EBD-3126-1A21-CCBB66372E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68D632-BBEF-D401-7451-096DC6143E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637C91-784F-32B7-0260-1973896540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28CDA6-B0AD-6DB2-910B-B70141756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D1DC4-BA79-4A9B-802C-A3D39CCF93D1}" type="datetimeFigureOut">
              <a:rPr lang="en-IN" smtClean="0"/>
              <a:t>06-01-2023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214383-7929-5792-6ED4-255612151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5DB8BE-5598-A91D-E624-A42AF0818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4FA1E-4680-4FC7-B900-5EE74F8D8E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2023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13B70-D15D-19CC-2006-C8640465E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BBBA72-AF01-3DF6-88E9-C3537D129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D1DC4-BA79-4A9B-802C-A3D39CCF93D1}" type="datetimeFigureOut">
              <a:rPr lang="en-IN" smtClean="0"/>
              <a:t>06-01-2023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CD51FD-A1E9-1197-9FB2-DCACAC091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E290B7-660E-5496-285F-F671B4317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4FA1E-4680-4FC7-B900-5EE74F8D8E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7272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729572-9D92-AD75-B69B-E1261BBB0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D1DC4-BA79-4A9B-802C-A3D39CCF93D1}" type="datetimeFigureOut">
              <a:rPr lang="en-IN" smtClean="0"/>
              <a:t>06-01-2023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5349CB-9CCD-B53F-194E-3421908A7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C294BB-611F-1D54-2527-3A789CCF3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4FA1E-4680-4FC7-B900-5EE74F8D8E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5488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9ED28-01B3-9DE2-1223-05EEF9CB2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179A22-3F9B-103C-39B8-0560F623E0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064474-B18C-21B0-5F1B-7FA130F437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D4F93B-1390-42E8-CD32-9242465BF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D1DC4-BA79-4A9B-802C-A3D39CCF93D1}" type="datetimeFigureOut">
              <a:rPr lang="en-IN" smtClean="0"/>
              <a:t>06-01-2023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8F0374-10E0-79EA-5F87-C052239F6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81460B-3FF9-A7EF-B877-8AEED031E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4FA1E-4680-4FC7-B900-5EE74F8D8E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3112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A5429-3602-D9C4-72A8-B8FD51804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6C5EAC-9E64-B4B8-17A3-D3B06D81DB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15513F-1781-EA55-EA78-D4E63E4DD0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387523-E880-6F10-C49B-F26F269D7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D1DC4-BA79-4A9B-802C-A3D39CCF93D1}" type="datetimeFigureOut">
              <a:rPr lang="en-IN" smtClean="0"/>
              <a:t>06-01-2023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78CB45-F9AC-0ECB-D6BB-248255896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24AE02-7462-120F-8F80-EB7E6FDF9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4FA1E-4680-4FC7-B900-5EE74F8D8E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1547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E9819E-3BDD-0236-B900-B7E953980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503673-6783-49B6-28D9-64BEA3E0D8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1EE875-CA86-741A-17C8-0784590A05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3D1DC4-BA79-4A9B-802C-A3D39CCF93D1}" type="datetimeFigureOut">
              <a:rPr lang="en-IN" smtClean="0"/>
              <a:t>06-01-2023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AEFC2-6E85-9674-4F33-3F5FE1852E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3E3292-6747-4BB7-D5F7-A543F7EA33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54FA1E-4680-4FC7-B900-5EE74F8D8E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4171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65DBA-FC0C-0DCE-A4A4-08F4A86388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Terraform Command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18AFCF-2A6D-E6D9-D25D-4C9F8131D2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8639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48C8A-FB40-DED0-36B6-46C261BA7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Terraform import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A03C19-1247-C8F2-0111-A932D3EFAC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terraform import</a:t>
            </a:r>
          </a:p>
          <a:p>
            <a:pPr lvl="1"/>
            <a:r>
              <a:rPr lang="en-US" dirty="0"/>
              <a:t>Terraform is able to import existing infrastructure.</a:t>
            </a:r>
          </a:p>
          <a:p>
            <a:pPr lvl="1"/>
            <a:r>
              <a:rPr lang="en-US" dirty="0"/>
              <a:t>This allows you to take resources that you’ve created by some other means and bring them under Terraform management.</a:t>
            </a:r>
          </a:p>
          <a:p>
            <a:pPr lvl="1"/>
            <a:r>
              <a:rPr lang="en-US" dirty="0"/>
              <a:t>The current implementation of Terraform import can only import resources into the state.</a:t>
            </a:r>
          </a:p>
          <a:p>
            <a:r>
              <a:rPr lang="en-US" dirty="0"/>
              <a:t>terraform import aws_instance.myec2 instance-id</a:t>
            </a:r>
          </a:p>
          <a:p>
            <a:r>
              <a:rPr lang="en-IN" dirty="0"/>
              <a:t>terraform plan -destroy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5609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85938-58DC-57F4-5B19-B930C80E8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terraform state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5C1DC-64A0-60C8-AC1A-32E5F6413E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terraform state list</a:t>
            </a:r>
          </a:p>
          <a:p>
            <a:pPr lvl="1"/>
            <a:r>
              <a:rPr lang="en-US" dirty="0"/>
              <a:t>List resources within terraform state.</a:t>
            </a:r>
          </a:p>
          <a:p>
            <a:r>
              <a:rPr lang="en-US" dirty="0"/>
              <a:t>terraform state mv</a:t>
            </a:r>
          </a:p>
          <a:p>
            <a:pPr lvl="1"/>
            <a:r>
              <a:rPr lang="en-US" dirty="0"/>
              <a:t>Move items within terraform state. This will be used to resource renaming without destroy, apply command</a:t>
            </a:r>
          </a:p>
          <a:p>
            <a:r>
              <a:rPr lang="en-US" dirty="0"/>
              <a:t>terraform state pull</a:t>
            </a:r>
          </a:p>
          <a:p>
            <a:pPr lvl="1"/>
            <a:r>
              <a:rPr lang="en-US" dirty="0"/>
              <a:t>Manually download and output the state from the state file.</a:t>
            </a:r>
          </a:p>
          <a:p>
            <a:r>
              <a:rPr lang="en-US" dirty="0"/>
              <a:t>terraform state push</a:t>
            </a:r>
          </a:p>
          <a:p>
            <a:pPr lvl="1"/>
            <a:r>
              <a:rPr lang="en-US" dirty="0"/>
              <a:t>Manually upload a local state file to the remote state</a:t>
            </a:r>
          </a:p>
          <a:p>
            <a:r>
              <a:rPr lang="en-US" dirty="0"/>
              <a:t>terraform state rm</a:t>
            </a:r>
          </a:p>
          <a:p>
            <a:pPr lvl="1"/>
            <a:r>
              <a:rPr lang="en-US" dirty="0"/>
              <a:t>Remove items from the state. Items removed from the state are not physically destroyed. This item no longer managed by Terraform.</a:t>
            </a:r>
          </a:p>
          <a:p>
            <a:r>
              <a:rPr lang="en-US" dirty="0"/>
              <a:t>terraform state show </a:t>
            </a:r>
          </a:p>
          <a:p>
            <a:pPr lvl="1"/>
            <a:r>
              <a:rPr lang="en-US" dirty="0"/>
              <a:t>Show attributes of a single resource in the state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62344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4661D-79E6-04C5-EEE2-6AEC103F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Debugging in Terraform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38CE04-C373-EA85-A0FF-B585DEB32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Terraform has detailed logs that can be enabled by setting the TF_LOG environment variable to any value.</a:t>
            </a:r>
          </a:p>
          <a:p>
            <a:r>
              <a:rPr lang="en-US" dirty="0"/>
              <a:t>You can set TF_LOG to one of the log levels TRACE, DEBUG, INFO, WARN or ERROR to change the verbosity of the logs.</a:t>
            </a:r>
          </a:p>
          <a:p>
            <a:pPr lvl="1"/>
            <a:r>
              <a:rPr lang="en-US" dirty="0"/>
              <a:t>export TF_LOG=TRACE</a:t>
            </a:r>
          </a:p>
          <a:p>
            <a:pPr lvl="1"/>
            <a:r>
              <a:rPr lang="en-US" dirty="0"/>
              <a:t>set TF_LOG = INFO</a:t>
            </a:r>
          </a:p>
          <a:p>
            <a:r>
              <a:rPr lang="en-US" dirty="0"/>
              <a:t>To persist logged output, you can set TF_LOG_PATH</a:t>
            </a:r>
          </a:p>
          <a:p>
            <a:pPr lvl="1"/>
            <a:r>
              <a:rPr lang="en-US" dirty="0"/>
              <a:t>set TF_LOG_PATH=./mylog.log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666411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247</Words>
  <Application>Microsoft Office PowerPoint</Application>
  <PresentationFormat>Widescreen</PresentationFormat>
  <Paragraphs>28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Terraform Command</vt:lpstr>
      <vt:lpstr>Terraform import commands</vt:lpstr>
      <vt:lpstr>terraform state commands</vt:lpstr>
      <vt:lpstr>Debugging in Terraform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Nirmal Parida</dc:creator>
  <cp:lastModifiedBy>Nirmal Parida</cp:lastModifiedBy>
  <cp:revision>4</cp:revision>
  <dcterms:created xsi:type="dcterms:W3CDTF">2023-01-05T16:29:40Z</dcterms:created>
  <dcterms:modified xsi:type="dcterms:W3CDTF">2023-01-06T03:24:55Z</dcterms:modified>
</cp:coreProperties>
</file>