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5317-9E05-4164-A449-52801FFD8A7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EF7E-BF23-4104-BFB7-223FC6EAF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6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5317-9E05-4164-A449-52801FFD8A7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EF7E-BF23-4104-BFB7-223FC6EAF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3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5317-9E05-4164-A449-52801FFD8A7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EF7E-BF23-4104-BFB7-223FC6EAF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2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5317-9E05-4164-A449-52801FFD8A7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EF7E-BF23-4104-BFB7-223FC6EAF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5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5317-9E05-4164-A449-52801FFD8A7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EF7E-BF23-4104-BFB7-223FC6EAF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9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5317-9E05-4164-A449-52801FFD8A7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EF7E-BF23-4104-BFB7-223FC6EAF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1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5317-9E05-4164-A449-52801FFD8A7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EF7E-BF23-4104-BFB7-223FC6EAF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4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5317-9E05-4164-A449-52801FFD8A7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EF7E-BF23-4104-BFB7-223FC6EAF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5317-9E05-4164-A449-52801FFD8A7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EF7E-BF23-4104-BFB7-223FC6EAF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7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5317-9E05-4164-A449-52801FFD8A7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EF7E-BF23-4104-BFB7-223FC6EAF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2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5317-9E05-4164-A449-52801FFD8A7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EF7E-BF23-4104-BFB7-223FC6EAF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A5317-9E05-4164-A449-52801FFD8A7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2EF7E-BF23-4104-BFB7-223FC6EAF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8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Q) Create </a:t>
            </a:r>
            <a:r>
              <a:rPr lang="en-US" sz="2400" dirty="0"/>
              <a:t>a program that prompts the user to </a:t>
            </a:r>
            <a:r>
              <a:rPr lang="en-US" sz="2400" dirty="0">
                <a:solidFill>
                  <a:srgbClr val="FF0000"/>
                </a:solidFill>
              </a:rPr>
              <a:t>enter 10 numbers</a:t>
            </a:r>
            <a:r>
              <a:rPr lang="en-US" sz="2400" dirty="0"/>
              <a:t> and stores them in an array. The program should then ask the user to enter a number and </a:t>
            </a:r>
            <a:r>
              <a:rPr lang="en-US" sz="2400" b="1" dirty="0">
                <a:solidFill>
                  <a:srgbClr val="FF0000"/>
                </a:solidFill>
              </a:rPr>
              <a:t>count the number of occurrences of that number in the array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INPUT:</a:t>
            </a:r>
          </a:p>
          <a:p>
            <a:endParaRPr lang="en-US" sz="2400" dirty="0"/>
          </a:p>
          <a:p>
            <a:pPr lvl="1"/>
            <a:r>
              <a:rPr lang="en-US" sz="2400" dirty="0"/>
              <a:t>Enter 10 numbers: 2 4 6 </a:t>
            </a:r>
            <a:r>
              <a:rPr lang="en-US" sz="2400" dirty="0" smtClean="0"/>
              <a:t>5 </a:t>
            </a:r>
            <a:r>
              <a:rPr lang="en-US" sz="2400" dirty="0"/>
              <a:t>10 1 3 5 7 9 </a:t>
            </a:r>
            <a:endParaRPr lang="en-US" sz="2400" dirty="0" smtClean="0"/>
          </a:p>
          <a:p>
            <a:pPr lvl="1"/>
            <a:r>
              <a:rPr lang="en-US" sz="2400" dirty="0" smtClean="0"/>
              <a:t>Enter </a:t>
            </a:r>
            <a:r>
              <a:rPr lang="en-US" sz="2400" dirty="0"/>
              <a:t>a number to search for: 5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OUTPUT: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number 5 appears </a:t>
            </a:r>
            <a:r>
              <a:rPr lang="en-US" sz="2400" dirty="0" smtClean="0"/>
              <a:t>2 </a:t>
            </a:r>
            <a:r>
              <a:rPr lang="en-US" sz="2400" dirty="0"/>
              <a:t>times in the array.</a:t>
            </a:r>
          </a:p>
        </p:txBody>
      </p:sp>
      <p:sp>
        <p:nvSpPr>
          <p:cNvPr id="2" name="Rectangle 1"/>
          <p:cNvSpPr/>
          <p:nvPr/>
        </p:nvSpPr>
        <p:spPr>
          <a:xfrm>
            <a:off x="6396506" y="1621718"/>
            <a:ext cx="5769735" cy="3477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2000" b="1" dirty="0" smtClean="0"/>
              <a:t>LOGIC:</a:t>
            </a:r>
          </a:p>
          <a:p>
            <a:pPr marL="914400" lvl="1" indent="-457200">
              <a:buAutoNum type="arabicPeriod"/>
            </a:pPr>
            <a:r>
              <a:rPr lang="en-US" sz="2000" b="1" dirty="0" smtClean="0"/>
              <a:t>Read the array elements</a:t>
            </a:r>
          </a:p>
          <a:p>
            <a:pPr marL="914400" lvl="1" indent="-457200">
              <a:buAutoNum type="arabicPeriod"/>
            </a:pPr>
            <a:r>
              <a:rPr lang="en-US" sz="2000" b="1" dirty="0" smtClean="0"/>
              <a:t>Read the search element.</a:t>
            </a:r>
          </a:p>
          <a:p>
            <a:pPr marL="914400" lvl="1" indent="-457200">
              <a:buAutoNum type="arabicPeriod"/>
            </a:pPr>
            <a:r>
              <a:rPr lang="en-US" sz="2000" b="1" dirty="0" smtClean="0"/>
              <a:t>Compare the search element and increment counter every time item is found</a:t>
            </a:r>
          </a:p>
          <a:p>
            <a:pPr lvl="1"/>
            <a:r>
              <a:rPr lang="en-US" sz="2000" b="1" dirty="0" smtClean="0"/>
              <a:t>         for(i </a:t>
            </a:r>
            <a:r>
              <a:rPr lang="en-US" sz="2000" b="1" dirty="0"/>
              <a:t>= 0; i &lt; 10; i++) </a:t>
            </a:r>
          </a:p>
          <a:p>
            <a:pPr lvl="1"/>
            <a:r>
              <a:rPr lang="en-US" sz="2000" b="1" dirty="0"/>
              <a:t>    </a:t>
            </a:r>
            <a:r>
              <a:rPr lang="en-US" sz="2000" b="1" dirty="0" smtClean="0"/>
              <a:t>    </a:t>
            </a:r>
            <a:r>
              <a:rPr lang="en-US" sz="2000" b="1" dirty="0"/>
              <a:t>{</a:t>
            </a:r>
          </a:p>
          <a:p>
            <a:pPr lvl="1"/>
            <a:r>
              <a:rPr lang="en-US" sz="2000" b="1" dirty="0"/>
              <a:t>        </a:t>
            </a:r>
            <a:r>
              <a:rPr lang="en-US" sz="2000" b="1" dirty="0" smtClean="0"/>
              <a:t>  if(a[</a:t>
            </a:r>
            <a:r>
              <a:rPr lang="en-US" sz="2000" b="1" dirty="0" err="1" smtClean="0"/>
              <a:t>i</a:t>
            </a:r>
            <a:r>
              <a:rPr lang="en-US" sz="2000" b="1" dirty="0"/>
              <a:t>] == x) </a:t>
            </a:r>
          </a:p>
          <a:p>
            <a:pPr lvl="1"/>
            <a:r>
              <a:rPr lang="en-US" sz="2000" b="1" dirty="0"/>
              <a:t>                count++;  //count the no. of times     </a:t>
            </a:r>
          </a:p>
          <a:p>
            <a:pPr lvl="1"/>
            <a:r>
              <a:rPr lang="en-US" sz="2000" b="1" dirty="0"/>
              <a:t>    </a:t>
            </a:r>
            <a:r>
              <a:rPr lang="en-US" sz="2000" b="1" dirty="0" smtClean="0"/>
              <a:t>     }</a:t>
            </a:r>
          </a:p>
          <a:p>
            <a:pPr lvl="1"/>
            <a:r>
              <a:rPr lang="en-US" sz="2000" b="1" dirty="0" smtClean="0"/>
              <a:t>4. Display the element for no. of times it occur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5203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044744" cy="58785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//PROGRAM TO SWAP TWO ELEMENTS IN AN ARRAY USING POINTERS</a:t>
            </a:r>
          </a:p>
          <a:p>
            <a:pPr lvl="1"/>
            <a:r>
              <a:rPr lang="en-US" sz="2000" dirty="0" smtClean="0"/>
              <a:t>#</a:t>
            </a:r>
            <a:r>
              <a:rPr lang="en-US" sz="2000" dirty="0"/>
              <a:t>include &lt;stdio.h&gt;</a:t>
            </a:r>
          </a:p>
          <a:p>
            <a:pPr lvl="1"/>
            <a:r>
              <a:rPr lang="en-US" sz="2000" dirty="0"/>
              <a:t>void swap(int *a, int *b)</a:t>
            </a:r>
          </a:p>
          <a:p>
            <a:pPr lvl="1"/>
            <a:r>
              <a:rPr lang="en-US" sz="2000" dirty="0"/>
              <a:t>{</a:t>
            </a:r>
          </a:p>
          <a:p>
            <a:pPr lvl="1"/>
            <a:r>
              <a:rPr lang="en-US" sz="2000" dirty="0"/>
              <a:t>    int temp = *a;</a:t>
            </a:r>
          </a:p>
          <a:p>
            <a:pPr lvl="1"/>
            <a:r>
              <a:rPr lang="en-US" sz="2000" dirty="0"/>
              <a:t>    *a = *b;</a:t>
            </a:r>
          </a:p>
          <a:p>
            <a:pPr lvl="1"/>
            <a:r>
              <a:rPr lang="en-US" sz="2000" dirty="0"/>
              <a:t>    *b = temp;</a:t>
            </a:r>
          </a:p>
          <a:p>
            <a:pPr lvl="1"/>
            <a:r>
              <a:rPr lang="en-US" sz="2000" dirty="0"/>
              <a:t>}</a:t>
            </a:r>
          </a:p>
          <a:p>
            <a:pPr lvl="1"/>
            <a:r>
              <a:rPr lang="en-US" sz="2000" dirty="0"/>
              <a:t>int main()</a:t>
            </a:r>
          </a:p>
          <a:p>
            <a:pPr lvl="1"/>
            <a:r>
              <a:rPr lang="en-US" sz="2000" dirty="0"/>
              <a:t>{</a:t>
            </a:r>
          </a:p>
          <a:p>
            <a:pPr lvl="1"/>
            <a:r>
              <a:rPr lang="en-US" sz="2000" dirty="0"/>
              <a:t>    int </a:t>
            </a:r>
            <a:r>
              <a:rPr lang="en-US" sz="2000" dirty="0" smtClean="0"/>
              <a:t>a[10</a:t>
            </a:r>
            <a:r>
              <a:rPr lang="en-US" sz="2000" dirty="0"/>
              <a:t>], n, i, index1, index2;</a:t>
            </a:r>
          </a:p>
          <a:p>
            <a:pPr lvl="1"/>
            <a:r>
              <a:rPr lang="en-US" sz="2000" dirty="0"/>
              <a:t>    printf(</a:t>
            </a:r>
            <a:r>
              <a:rPr lang="en-US" sz="2000" dirty="0">
                <a:solidFill>
                  <a:srgbClr val="7030A0"/>
                </a:solidFill>
              </a:rPr>
              <a:t>"Enter the size of array: "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    scanf("%d", &amp;n);</a:t>
            </a:r>
          </a:p>
          <a:p>
            <a:pPr lvl="1"/>
            <a:r>
              <a:rPr lang="en-US" sz="2000" dirty="0"/>
              <a:t>    printf(</a:t>
            </a:r>
            <a:r>
              <a:rPr lang="en-US" sz="2000" dirty="0">
                <a:solidFill>
                  <a:srgbClr val="7030A0"/>
                </a:solidFill>
              </a:rPr>
              <a:t>"Enter the elements of the array: "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    for(</a:t>
            </a:r>
            <a:r>
              <a:rPr lang="en-US" sz="2000" dirty="0" err="1"/>
              <a:t>i</a:t>
            </a:r>
            <a:r>
              <a:rPr lang="en-US" sz="2000" dirty="0"/>
              <a:t>=0;i&lt;</a:t>
            </a:r>
            <a:r>
              <a:rPr lang="en-US" sz="2000" dirty="0" err="1"/>
              <a:t>n;i</a:t>
            </a:r>
            <a:r>
              <a:rPr lang="en-US" sz="2000" dirty="0"/>
              <a:t>++)</a:t>
            </a:r>
          </a:p>
          <a:p>
            <a:pPr lvl="1"/>
            <a:r>
              <a:rPr lang="en-US" sz="2000" dirty="0"/>
              <a:t>    {</a:t>
            </a:r>
          </a:p>
          <a:p>
            <a:pPr lvl="1"/>
            <a:r>
              <a:rPr lang="en-US" sz="2000" dirty="0"/>
              <a:t>        scanf("%d", &amp;</a:t>
            </a:r>
            <a:r>
              <a:rPr lang="en-US" sz="2000" dirty="0" smtClean="0"/>
              <a:t>a[i</a:t>
            </a:r>
            <a:r>
              <a:rPr lang="en-US" sz="2000" dirty="0"/>
              <a:t>]);</a:t>
            </a:r>
          </a:p>
          <a:p>
            <a:pPr lvl="1"/>
            <a:r>
              <a:rPr lang="en-US" sz="2000" dirty="0"/>
              <a:t>    }</a:t>
            </a:r>
          </a:p>
          <a:p>
            <a:pPr lvl="1"/>
            <a:r>
              <a:rPr lang="en-US" sz="2000" dirty="0"/>
              <a:t>    </a:t>
            </a:r>
          </a:p>
        </p:txBody>
      </p:sp>
      <p:sp>
        <p:nvSpPr>
          <p:cNvPr id="2" name="Rectangle 1"/>
          <p:cNvSpPr/>
          <p:nvPr/>
        </p:nvSpPr>
        <p:spPr>
          <a:xfrm>
            <a:off x="6800046" y="521244"/>
            <a:ext cx="5391954" cy="31700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2000" dirty="0" smtClean="0"/>
              <a:t>    printf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"Enter the indices to swap: "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    scanf("%d %d", &amp;index1, &amp;index2);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    swap(&amp;</a:t>
            </a:r>
            <a:r>
              <a:rPr lang="en-US" sz="2000" dirty="0" smtClean="0">
                <a:solidFill>
                  <a:srgbClr val="FF0000"/>
                </a:solidFill>
              </a:rPr>
              <a:t>a[index1</a:t>
            </a:r>
            <a:r>
              <a:rPr lang="en-US" sz="2000" dirty="0">
                <a:solidFill>
                  <a:srgbClr val="FF0000"/>
                </a:solidFill>
              </a:rPr>
              <a:t>], &amp;</a:t>
            </a:r>
            <a:r>
              <a:rPr lang="en-US" sz="2000" dirty="0" smtClean="0">
                <a:solidFill>
                  <a:srgbClr val="FF0000"/>
                </a:solidFill>
              </a:rPr>
              <a:t>a[index2</a:t>
            </a:r>
            <a:r>
              <a:rPr lang="en-US" sz="2000" dirty="0">
                <a:solidFill>
                  <a:srgbClr val="FF0000"/>
                </a:solidFill>
              </a:rPr>
              <a:t>]);</a:t>
            </a:r>
          </a:p>
          <a:p>
            <a:pPr lvl="1"/>
            <a:r>
              <a:rPr lang="en-US" sz="2000" dirty="0"/>
              <a:t>    printf(</a:t>
            </a:r>
            <a:r>
              <a:rPr lang="en-US" sz="2000" dirty="0">
                <a:solidFill>
                  <a:srgbClr val="7030A0"/>
                </a:solidFill>
              </a:rPr>
              <a:t>"Swapped array: "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    for(</a:t>
            </a:r>
            <a:r>
              <a:rPr lang="en-US" sz="2000" dirty="0" err="1"/>
              <a:t>i</a:t>
            </a:r>
            <a:r>
              <a:rPr lang="en-US" sz="2000" dirty="0"/>
              <a:t>=0;i&lt;</a:t>
            </a:r>
            <a:r>
              <a:rPr lang="en-US" sz="2000" dirty="0" err="1"/>
              <a:t>n;i</a:t>
            </a:r>
            <a:r>
              <a:rPr lang="en-US" sz="2000" dirty="0"/>
              <a:t>++)</a:t>
            </a:r>
          </a:p>
          <a:p>
            <a:pPr lvl="1"/>
            <a:r>
              <a:rPr lang="en-US" sz="2000" dirty="0"/>
              <a:t>    {</a:t>
            </a:r>
          </a:p>
          <a:p>
            <a:pPr lvl="1"/>
            <a:r>
              <a:rPr lang="en-US" sz="2000" dirty="0"/>
              <a:t>        printf("%d ", </a:t>
            </a:r>
            <a:r>
              <a:rPr lang="en-US" sz="2000" dirty="0" err="1"/>
              <a:t>arr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]);</a:t>
            </a:r>
          </a:p>
          <a:p>
            <a:pPr lvl="1"/>
            <a:r>
              <a:rPr lang="en-US" sz="2000" dirty="0"/>
              <a:t>    }</a:t>
            </a:r>
          </a:p>
          <a:p>
            <a:pPr lvl="1"/>
            <a:r>
              <a:rPr lang="en-US" sz="2000" dirty="0"/>
              <a:t>    return 0;</a:t>
            </a:r>
          </a:p>
          <a:p>
            <a:pPr lvl="1"/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838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/>
              <a:t>Q) WEATHER TRACKER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program that allows users to </a:t>
            </a:r>
            <a:r>
              <a:rPr lang="en-US" dirty="0">
                <a:solidFill>
                  <a:srgbClr val="FF0000"/>
                </a:solidFill>
              </a:rPr>
              <a:t>input daily temperature readings for a given month</a:t>
            </a:r>
            <a:r>
              <a:rPr lang="en-US" dirty="0"/>
              <a:t>. Use an array to store the readings and implement functions to </a:t>
            </a:r>
            <a:r>
              <a:rPr lang="en-US" dirty="0">
                <a:solidFill>
                  <a:srgbClr val="FF0000"/>
                </a:solidFill>
              </a:rPr>
              <a:t>calculate and display the average temperature, highest and lowest </a:t>
            </a:r>
            <a:r>
              <a:rPr lang="en-US" dirty="0" smtClean="0">
                <a:solidFill>
                  <a:srgbClr val="FF0000"/>
                </a:solidFill>
              </a:rPr>
              <a:t>temperatures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over the course of the month.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INPUT:</a:t>
            </a:r>
            <a:endParaRPr lang="en-US" sz="2000" dirty="0" smtClean="0"/>
          </a:p>
          <a:p>
            <a:pPr lvl="1"/>
            <a:r>
              <a:rPr lang="en-US" sz="2000" dirty="0" smtClean="0"/>
              <a:t>Enter </a:t>
            </a:r>
            <a:r>
              <a:rPr lang="en-US" sz="2000" dirty="0"/>
              <a:t>the number of days in the month: </a:t>
            </a:r>
            <a:r>
              <a:rPr lang="en-US" sz="2000" dirty="0" smtClean="0"/>
              <a:t>7</a:t>
            </a:r>
          </a:p>
          <a:p>
            <a:pPr lvl="1"/>
            <a:r>
              <a:rPr lang="en-US" sz="2000" dirty="0" smtClean="0"/>
              <a:t>Enter the temperature day wise:</a:t>
            </a:r>
            <a:endParaRPr lang="en-US" sz="2000" dirty="0"/>
          </a:p>
          <a:p>
            <a:pPr lvl="1"/>
            <a:r>
              <a:rPr lang="en-US" sz="2000" dirty="0" smtClean="0"/>
              <a:t>day </a:t>
            </a:r>
            <a:r>
              <a:rPr lang="en-US" sz="2000" dirty="0"/>
              <a:t>1: 12.4</a:t>
            </a:r>
          </a:p>
          <a:p>
            <a:pPr lvl="1"/>
            <a:r>
              <a:rPr lang="en-US" sz="2000" dirty="0" smtClean="0"/>
              <a:t>day </a:t>
            </a:r>
            <a:r>
              <a:rPr lang="en-US" sz="2000" dirty="0"/>
              <a:t>2: 14.7</a:t>
            </a:r>
          </a:p>
          <a:p>
            <a:pPr lvl="1"/>
            <a:r>
              <a:rPr lang="en-US" sz="2000" dirty="0" smtClean="0"/>
              <a:t>day </a:t>
            </a:r>
            <a:r>
              <a:rPr lang="en-US" sz="2000" dirty="0"/>
              <a:t>3: 16.2</a:t>
            </a:r>
          </a:p>
          <a:p>
            <a:pPr lvl="1"/>
            <a:r>
              <a:rPr lang="en-US" sz="2000" dirty="0" smtClean="0"/>
              <a:t>day </a:t>
            </a:r>
            <a:r>
              <a:rPr lang="en-US" sz="2000" dirty="0"/>
              <a:t>4: 10.5</a:t>
            </a:r>
          </a:p>
          <a:p>
            <a:pPr lvl="1"/>
            <a:r>
              <a:rPr lang="en-US" sz="2000" dirty="0" smtClean="0"/>
              <a:t>day </a:t>
            </a:r>
            <a:r>
              <a:rPr lang="en-US" sz="2000" dirty="0"/>
              <a:t>5: 8.9</a:t>
            </a:r>
          </a:p>
          <a:p>
            <a:pPr lvl="1"/>
            <a:r>
              <a:rPr lang="en-US" sz="2000" dirty="0" smtClean="0"/>
              <a:t>day </a:t>
            </a:r>
            <a:r>
              <a:rPr lang="en-US" sz="2000" dirty="0"/>
              <a:t>6: 15.8</a:t>
            </a:r>
          </a:p>
          <a:p>
            <a:pPr lvl="1"/>
            <a:r>
              <a:rPr lang="en-US" sz="2000" dirty="0" smtClean="0"/>
              <a:t>day </a:t>
            </a:r>
            <a:r>
              <a:rPr lang="en-US" sz="2000" dirty="0"/>
              <a:t>7: </a:t>
            </a:r>
            <a:r>
              <a:rPr lang="en-US" sz="2000" dirty="0" smtClean="0"/>
              <a:t>19.1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OUTPUT:</a:t>
            </a:r>
            <a:endParaRPr lang="en-US" sz="2000" dirty="0"/>
          </a:p>
          <a:p>
            <a:pPr lvl="1"/>
            <a:r>
              <a:rPr lang="en-US" sz="2000" dirty="0"/>
              <a:t>Average temperature: 13.80</a:t>
            </a:r>
          </a:p>
          <a:p>
            <a:pPr lvl="1"/>
            <a:r>
              <a:rPr lang="en-US" sz="2000" dirty="0"/>
              <a:t>Highest temperature: 19.10</a:t>
            </a:r>
          </a:p>
          <a:p>
            <a:pPr lvl="1"/>
            <a:r>
              <a:rPr lang="en-US" sz="2000" dirty="0"/>
              <a:t>Lowest temperature: </a:t>
            </a:r>
            <a:r>
              <a:rPr lang="en-US" sz="2000" dirty="0" smtClean="0"/>
              <a:t>8.90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87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8637"/>
            <a:ext cx="6078827" cy="60016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1600" dirty="0" smtClean="0">
                <a:solidFill>
                  <a:srgbClr val="7030A0"/>
                </a:solidFill>
              </a:rPr>
              <a:t>// PROGRAM FOR WEATHER TRACKER</a:t>
            </a:r>
          </a:p>
          <a:p>
            <a:pPr lvl="1"/>
            <a:r>
              <a:rPr lang="en-US" sz="1600" dirty="0" smtClean="0"/>
              <a:t>#include 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</a:p>
          <a:p>
            <a:pPr lvl="1"/>
            <a:r>
              <a:rPr lang="en-US" sz="1600" dirty="0" smtClean="0"/>
              <a:t>#define MAX_DAYS 31</a:t>
            </a:r>
          </a:p>
          <a:p>
            <a:pPr lvl="1"/>
            <a:r>
              <a:rPr lang="en-US" sz="1600" dirty="0" err="1" smtClean="0"/>
              <a:t>int</a:t>
            </a:r>
            <a:r>
              <a:rPr lang="en-US" sz="1600" dirty="0" smtClean="0"/>
              <a:t> main()</a:t>
            </a:r>
          </a:p>
          <a:p>
            <a:pPr lvl="1"/>
            <a:r>
              <a:rPr lang="en-US" sz="1600" dirty="0" smtClean="0"/>
              <a:t>{</a:t>
            </a:r>
          </a:p>
          <a:p>
            <a:pPr lvl="1"/>
            <a:r>
              <a:rPr lang="en-US" sz="1600" dirty="0" smtClean="0"/>
              <a:t>    float </a:t>
            </a:r>
            <a:r>
              <a:rPr lang="en-US" sz="1600" dirty="0" err="1" smtClean="0"/>
              <a:t>tmp</a:t>
            </a:r>
            <a:r>
              <a:rPr lang="en-US" sz="1600" dirty="0" smtClean="0"/>
              <a:t>[MAX_DAYS];</a:t>
            </a:r>
          </a:p>
          <a:p>
            <a:pPr lvl="1"/>
            <a:r>
              <a:rPr lang="en-US" sz="1600" dirty="0" smtClean="0"/>
              <a:t>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num_days</a:t>
            </a:r>
            <a:r>
              <a:rPr lang="en-US" sz="1600" dirty="0" smtClean="0"/>
              <a:t>=7;</a:t>
            </a:r>
          </a:p>
          <a:p>
            <a:pPr lvl="1"/>
            <a:r>
              <a:rPr lang="en-US" sz="1600" dirty="0" smtClean="0"/>
              <a:t>    float sum = 0.0, highest = -1000.0, lowest = 1000.0;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        if(</a:t>
            </a:r>
            <a:r>
              <a:rPr lang="en-US" sz="1600" dirty="0" err="1" smtClean="0"/>
              <a:t>num_days</a:t>
            </a:r>
            <a:r>
              <a:rPr lang="en-US" sz="1600" dirty="0" smtClean="0"/>
              <a:t> &gt; MAX_DAYS) {</a:t>
            </a:r>
          </a:p>
          <a:p>
            <a:pPr lvl="1"/>
            <a:r>
              <a:rPr lang="en-US" sz="1600" dirty="0" smtClean="0"/>
              <a:t>    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</a:t>
            </a:r>
            <a:r>
              <a:rPr lang="en-US" sz="1600" dirty="0" smtClean="0">
                <a:solidFill>
                  <a:srgbClr val="7030A0"/>
                </a:solidFill>
              </a:rPr>
              <a:t>Error: Maximum days allowed is %d\n"</a:t>
            </a:r>
            <a:r>
              <a:rPr lang="en-US" sz="1600" dirty="0" smtClean="0"/>
              <a:t>, MAX_DAYS);</a:t>
            </a:r>
          </a:p>
          <a:p>
            <a:pPr lvl="1"/>
            <a:r>
              <a:rPr lang="en-US" sz="1600" dirty="0" smtClean="0"/>
              <a:t>        return 1;</a:t>
            </a:r>
          </a:p>
          <a:p>
            <a:pPr lvl="1"/>
            <a:r>
              <a:rPr lang="en-US" sz="1600" dirty="0" smtClean="0"/>
              <a:t>    }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  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0;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 </a:t>
            </a:r>
            <a:r>
              <a:rPr lang="en-US" sz="1600" dirty="0" err="1" smtClean="0"/>
              <a:t>num_days</a:t>
            </a:r>
            <a:r>
              <a:rPr lang="en-US" sz="1600" dirty="0" smtClean="0"/>
              <a:t>; </a:t>
            </a:r>
            <a:r>
              <a:rPr lang="en-US" sz="1600" dirty="0" err="1" smtClean="0"/>
              <a:t>i</a:t>
            </a:r>
            <a:r>
              <a:rPr lang="en-US" sz="1600" dirty="0" smtClean="0"/>
              <a:t>++) {</a:t>
            </a:r>
          </a:p>
          <a:p>
            <a:pPr lvl="1"/>
            <a:r>
              <a:rPr lang="en-US" sz="1600" dirty="0" smtClean="0"/>
              <a:t>    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</a:t>
            </a:r>
            <a:r>
              <a:rPr lang="en-US" sz="1600" dirty="0" smtClean="0">
                <a:solidFill>
                  <a:srgbClr val="7030A0"/>
                </a:solidFill>
              </a:rPr>
              <a:t>Enter the temperature for day %d: ", </a:t>
            </a:r>
            <a:r>
              <a:rPr lang="en-US" sz="1600" dirty="0" err="1" smtClean="0"/>
              <a:t>i</a:t>
            </a:r>
            <a:r>
              <a:rPr lang="en-US" sz="1600" dirty="0" smtClean="0"/>
              <a:t> + 1);</a:t>
            </a:r>
          </a:p>
          <a:p>
            <a:pPr lvl="1"/>
            <a:r>
              <a:rPr lang="en-US" sz="1600" dirty="0" smtClean="0"/>
              <a:t>        </a:t>
            </a:r>
            <a:r>
              <a:rPr lang="en-US" sz="1600" dirty="0" err="1" smtClean="0"/>
              <a:t>scanf</a:t>
            </a:r>
            <a:r>
              <a:rPr lang="en-US" sz="1600" dirty="0" smtClean="0"/>
              <a:t>("%f", &amp;</a:t>
            </a:r>
            <a:r>
              <a:rPr lang="en-US" sz="1600" dirty="0" err="1" smtClean="0"/>
              <a:t>tmp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]);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>
                <a:solidFill>
                  <a:srgbClr val="7030A0"/>
                </a:solidFill>
              </a:rPr>
              <a:t>        sum += </a:t>
            </a:r>
            <a:r>
              <a:rPr lang="en-US" sz="1600" dirty="0" err="1" smtClean="0">
                <a:solidFill>
                  <a:srgbClr val="7030A0"/>
                </a:solidFill>
              </a:rPr>
              <a:t>tmp</a:t>
            </a:r>
            <a:r>
              <a:rPr lang="en-US" sz="1600" dirty="0" smtClean="0">
                <a:solidFill>
                  <a:srgbClr val="7030A0"/>
                </a:solidFill>
              </a:rPr>
              <a:t>[</a:t>
            </a:r>
            <a:r>
              <a:rPr lang="en-US" sz="1600" dirty="0" err="1" smtClean="0">
                <a:solidFill>
                  <a:srgbClr val="7030A0"/>
                </a:solidFill>
              </a:rPr>
              <a:t>i</a:t>
            </a:r>
            <a:r>
              <a:rPr lang="en-US" sz="1600" dirty="0" smtClean="0">
                <a:solidFill>
                  <a:srgbClr val="7030A0"/>
                </a:solidFill>
              </a:rPr>
              <a:t>];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        if (</a:t>
            </a:r>
            <a:r>
              <a:rPr lang="en-US" sz="1600" dirty="0" err="1" smtClean="0">
                <a:solidFill>
                  <a:srgbClr val="7030A0"/>
                </a:solidFill>
              </a:rPr>
              <a:t>tmp</a:t>
            </a:r>
            <a:r>
              <a:rPr lang="en-US" sz="1600" dirty="0" smtClean="0">
                <a:solidFill>
                  <a:srgbClr val="7030A0"/>
                </a:solidFill>
              </a:rPr>
              <a:t>[</a:t>
            </a:r>
            <a:r>
              <a:rPr lang="en-US" sz="1600" dirty="0" err="1" smtClean="0">
                <a:solidFill>
                  <a:srgbClr val="7030A0"/>
                </a:solidFill>
              </a:rPr>
              <a:t>i</a:t>
            </a:r>
            <a:r>
              <a:rPr lang="en-US" sz="1600" dirty="0" smtClean="0">
                <a:solidFill>
                  <a:srgbClr val="7030A0"/>
                </a:solidFill>
              </a:rPr>
              <a:t>] &gt; highest</a:t>
            </a:r>
            <a:r>
              <a:rPr lang="en-US" sz="1600" dirty="0" smtClean="0"/>
              <a:t>) {</a:t>
            </a:r>
          </a:p>
          <a:p>
            <a:pPr lvl="1"/>
            <a:r>
              <a:rPr lang="en-US" sz="1600" dirty="0" smtClean="0"/>
              <a:t>            highest = </a:t>
            </a:r>
            <a:r>
              <a:rPr lang="en-US" sz="1600" dirty="0" err="1" smtClean="0"/>
              <a:t>tmp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];</a:t>
            </a:r>
          </a:p>
          <a:p>
            <a:pPr lvl="1"/>
            <a:r>
              <a:rPr lang="en-US" sz="1600" dirty="0" smtClean="0"/>
              <a:t>        }</a:t>
            </a:r>
          </a:p>
          <a:p>
            <a:pPr lvl="1"/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5975797" y="-92333"/>
            <a:ext cx="6216203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dirty="0"/>
              <a:t> if (</a:t>
            </a:r>
            <a:r>
              <a:rPr lang="en-US" dirty="0">
                <a:solidFill>
                  <a:srgbClr val="7030A0"/>
                </a:solidFill>
              </a:rPr>
              <a:t>temperatures[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&lt; lowest</a:t>
            </a:r>
            <a:r>
              <a:rPr lang="en-US" dirty="0"/>
              <a:t>) {</a:t>
            </a:r>
          </a:p>
          <a:p>
            <a:pPr lvl="1"/>
            <a:r>
              <a:rPr lang="en-US" dirty="0"/>
              <a:t>            lowest = </a:t>
            </a:r>
            <a:r>
              <a:rPr lang="en-US" dirty="0" err="1" smtClean="0"/>
              <a:t>tmp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];</a:t>
            </a:r>
          </a:p>
          <a:p>
            <a:pPr lvl="1"/>
            <a:r>
              <a:rPr lang="en-US" dirty="0"/>
              <a:t>        }</a:t>
            </a:r>
          </a:p>
          <a:p>
            <a:pPr lvl="1"/>
            <a:r>
              <a:rPr lang="en-US" dirty="0"/>
              <a:t>    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"Average temperature: %.2f\n"</a:t>
            </a:r>
            <a:r>
              <a:rPr lang="en-US" dirty="0"/>
              <a:t>, sum / </a:t>
            </a:r>
            <a:r>
              <a:rPr lang="en-US" dirty="0" err="1"/>
              <a:t>num_days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 smtClean="0"/>
              <a:t>("</a:t>
            </a:r>
            <a:r>
              <a:rPr lang="en-US" dirty="0" smtClean="0">
                <a:solidFill>
                  <a:srgbClr val="7030A0"/>
                </a:solidFill>
              </a:rPr>
              <a:t>Highest temperature: %.2f\n</a:t>
            </a:r>
            <a:r>
              <a:rPr lang="en-US" dirty="0" smtClean="0"/>
              <a:t>", </a:t>
            </a:r>
            <a:r>
              <a:rPr lang="en-US" dirty="0"/>
              <a:t>highest);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>
                <a:solidFill>
                  <a:srgbClr val="7030A0"/>
                </a:solidFill>
              </a:rPr>
              <a:t>Lowest temperature: %.</a:t>
            </a:r>
            <a:r>
              <a:rPr lang="en-US" dirty="0" smtClean="0">
                <a:solidFill>
                  <a:srgbClr val="7030A0"/>
                </a:solidFill>
              </a:rPr>
              <a:t>2f\n</a:t>
            </a:r>
            <a:r>
              <a:rPr lang="en-US" dirty="0" smtClean="0"/>
              <a:t>", </a:t>
            </a:r>
            <a:r>
              <a:rPr lang="en-US" dirty="0"/>
              <a:t>lowest);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    return 0;</a:t>
            </a:r>
          </a:p>
          <a:p>
            <a:pPr lvl="1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31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56" y="0"/>
            <a:ext cx="1216624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//program to count </a:t>
            </a:r>
            <a:r>
              <a:rPr lang="en-US" sz="2000" b="1" dirty="0">
                <a:solidFill>
                  <a:srgbClr val="FF0000"/>
                </a:solidFill>
              </a:rPr>
              <a:t>the number of occurrences of </a:t>
            </a:r>
            <a:r>
              <a:rPr lang="en-US" sz="2000" b="1" dirty="0" smtClean="0">
                <a:solidFill>
                  <a:srgbClr val="FF0000"/>
                </a:solidFill>
              </a:rPr>
              <a:t>a number </a:t>
            </a:r>
            <a:r>
              <a:rPr lang="en-US" sz="2000" b="1" dirty="0">
                <a:solidFill>
                  <a:srgbClr val="FF0000"/>
                </a:solidFill>
              </a:rPr>
              <a:t>in the array.</a:t>
            </a:r>
            <a:endParaRPr lang="en-US" sz="2000" dirty="0" smtClean="0"/>
          </a:p>
          <a:p>
            <a:pPr lvl="1"/>
            <a:r>
              <a:rPr lang="en-US" sz="2000" dirty="0" smtClean="0"/>
              <a:t>#</a:t>
            </a:r>
            <a:r>
              <a:rPr lang="en-US" sz="2000" dirty="0"/>
              <a:t>include &lt;stdio.h&gt;</a:t>
            </a:r>
          </a:p>
          <a:p>
            <a:pPr lvl="1"/>
            <a:r>
              <a:rPr lang="en-US" sz="2000" dirty="0" smtClean="0"/>
              <a:t>int </a:t>
            </a:r>
            <a:r>
              <a:rPr lang="en-US" sz="2000" dirty="0"/>
              <a:t>main()</a:t>
            </a:r>
          </a:p>
          <a:p>
            <a:pPr lvl="1"/>
            <a:r>
              <a:rPr lang="en-US" sz="2000" dirty="0"/>
              <a:t>{</a:t>
            </a:r>
          </a:p>
          <a:p>
            <a:pPr lvl="1"/>
            <a:r>
              <a:rPr lang="en-US" sz="2000" dirty="0"/>
              <a:t>    int a</a:t>
            </a:r>
            <a:r>
              <a:rPr lang="en-US" sz="2000" dirty="0" smtClean="0"/>
              <a:t>[10</a:t>
            </a:r>
            <a:r>
              <a:rPr lang="en-US" sz="2000" dirty="0"/>
              <a:t>];</a:t>
            </a:r>
          </a:p>
          <a:p>
            <a:pPr lvl="1"/>
            <a:r>
              <a:rPr lang="en-US" sz="2000" dirty="0"/>
              <a:t>    int i, count = </a:t>
            </a:r>
            <a:r>
              <a:rPr lang="en-US" sz="2000" dirty="0" smtClean="0"/>
              <a:t>0,x;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    printf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2060"/>
                </a:solidFill>
              </a:rPr>
              <a:t>"Enter 10 numbers: "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    for(i = 0; i &lt; 10; i++) </a:t>
            </a:r>
          </a:p>
          <a:p>
            <a:pPr lvl="1"/>
            <a:r>
              <a:rPr lang="en-US" sz="2000" dirty="0"/>
              <a:t>        scanf("</a:t>
            </a:r>
            <a:r>
              <a:rPr lang="en-US" sz="2000" b="1" dirty="0"/>
              <a:t>%d</a:t>
            </a:r>
            <a:r>
              <a:rPr lang="en-US" sz="2000" dirty="0"/>
              <a:t>", </a:t>
            </a:r>
            <a:r>
              <a:rPr lang="en-US" sz="2000" dirty="0" smtClean="0"/>
              <a:t>&amp;</a:t>
            </a:r>
            <a:r>
              <a:rPr lang="en-US" sz="2000" b="1" dirty="0"/>
              <a:t>a</a:t>
            </a:r>
            <a:r>
              <a:rPr lang="en-US" sz="2000" b="1" dirty="0" smtClean="0"/>
              <a:t>[</a:t>
            </a:r>
            <a:r>
              <a:rPr lang="en-US" sz="2000" b="1" dirty="0" err="1" smtClean="0"/>
              <a:t>i</a:t>
            </a:r>
            <a:r>
              <a:rPr lang="en-US" sz="2000" b="1" dirty="0"/>
              <a:t>]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    </a:t>
            </a:r>
          </a:p>
          <a:p>
            <a:pPr lvl="1"/>
            <a:r>
              <a:rPr lang="en-US" sz="2000" dirty="0" smtClean="0"/>
              <a:t>    printf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2060"/>
                </a:solidFill>
              </a:rPr>
              <a:t>"Enter a number to search for: "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    scanf("%d", </a:t>
            </a:r>
            <a:r>
              <a:rPr lang="en-US" sz="2000" dirty="0" smtClean="0"/>
              <a:t>&amp;x);</a:t>
            </a:r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b="1" dirty="0"/>
              <a:t> </a:t>
            </a:r>
            <a:r>
              <a:rPr lang="en-US" sz="2000" b="1" dirty="0" smtClean="0"/>
              <a:t>     for(i </a:t>
            </a:r>
            <a:r>
              <a:rPr lang="en-US" sz="2000" b="1" dirty="0"/>
              <a:t>= 0; i &lt; 10; i++) </a:t>
            </a:r>
            <a:endParaRPr lang="en-US" sz="2000" b="1" dirty="0" smtClean="0"/>
          </a:p>
          <a:p>
            <a:pPr lvl="1"/>
            <a:r>
              <a:rPr lang="en-US" sz="2000" b="1" dirty="0"/>
              <a:t> </a:t>
            </a:r>
            <a:r>
              <a:rPr lang="en-US" sz="2000" b="1" dirty="0" smtClean="0"/>
              <a:t>    {</a:t>
            </a:r>
            <a:endParaRPr lang="en-US" sz="2000" b="1" dirty="0"/>
          </a:p>
          <a:p>
            <a:pPr lvl="1"/>
            <a:r>
              <a:rPr lang="en-US" sz="2000" b="1" dirty="0"/>
              <a:t>        </a:t>
            </a:r>
            <a:r>
              <a:rPr lang="en-US" sz="2000" b="1" dirty="0" smtClean="0"/>
              <a:t>if(a[</a:t>
            </a:r>
            <a:r>
              <a:rPr lang="en-US" sz="2000" b="1" dirty="0" err="1" smtClean="0"/>
              <a:t>i</a:t>
            </a:r>
            <a:r>
              <a:rPr lang="en-US" sz="2000" b="1" dirty="0"/>
              <a:t>] == x</a:t>
            </a:r>
            <a:r>
              <a:rPr lang="en-US" sz="2000" b="1" dirty="0" smtClean="0"/>
              <a:t>) </a:t>
            </a:r>
          </a:p>
          <a:p>
            <a:pPr lvl="1"/>
            <a:r>
              <a:rPr lang="en-US" sz="2000" b="1" dirty="0"/>
              <a:t> </a:t>
            </a:r>
            <a:r>
              <a:rPr lang="en-US" sz="2000" b="1" dirty="0" smtClean="0"/>
              <a:t>               </a:t>
            </a:r>
            <a:r>
              <a:rPr lang="en-US" sz="2000" b="1" dirty="0"/>
              <a:t>count</a:t>
            </a:r>
            <a:r>
              <a:rPr lang="en-US" sz="2000" b="1" dirty="0" smtClean="0"/>
              <a:t>++;  //count the no. of times     </a:t>
            </a:r>
            <a:endParaRPr lang="en-US" sz="2000" b="1" dirty="0"/>
          </a:p>
          <a:p>
            <a:pPr lvl="1"/>
            <a:r>
              <a:rPr lang="en-US" sz="2000" b="1" dirty="0"/>
              <a:t>    }</a:t>
            </a:r>
          </a:p>
          <a:p>
            <a:pPr lvl="1"/>
            <a:r>
              <a:rPr lang="en-US" sz="2000" dirty="0" smtClean="0"/>
              <a:t>    printf</a:t>
            </a:r>
            <a:r>
              <a:rPr lang="en-US" sz="2000" dirty="0"/>
              <a:t>("</a:t>
            </a:r>
            <a:r>
              <a:rPr lang="en-US" sz="2000" dirty="0">
                <a:solidFill>
                  <a:srgbClr val="002060"/>
                </a:solidFill>
              </a:rPr>
              <a:t>The number %d appears %d times in the array.\n</a:t>
            </a:r>
            <a:r>
              <a:rPr lang="en-US" sz="2000" dirty="0"/>
              <a:t>", x</a:t>
            </a:r>
            <a:r>
              <a:rPr lang="en-US" sz="2000" dirty="0" smtClean="0"/>
              <a:t>, </a:t>
            </a:r>
            <a:r>
              <a:rPr lang="en-US" sz="2000" dirty="0"/>
              <a:t>count);</a:t>
            </a:r>
          </a:p>
          <a:p>
            <a:pPr lvl="1"/>
            <a:r>
              <a:rPr lang="en-US" sz="2000" dirty="0" smtClean="0"/>
              <a:t>    </a:t>
            </a:r>
            <a:r>
              <a:rPr lang="en-US" sz="2000" dirty="0"/>
              <a:t>return 0;</a:t>
            </a:r>
          </a:p>
          <a:p>
            <a:pPr lvl="1"/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1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Q) Create </a:t>
            </a:r>
            <a:r>
              <a:rPr lang="en-US" sz="2800" dirty="0"/>
              <a:t>a program that prompts the user to enter 10 numbers and stores them in an array. The program should then </a:t>
            </a:r>
            <a:r>
              <a:rPr lang="en-US" sz="2800" dirty="0">
                <a:solidFill>
                  <a:srgbClr val="FF0000"/>
                </a:solidFill>
              </a:rPr>
              <a:t>sort the numbers in ascending order </a:t>
            </a:r>
            <a:r>
              <a:rPr lang="en-US" sz="2800" dirty="0"/>
              <a:t>and display the sorted array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INPUT:</a:t>
            </a:r>
            <a:endParaRPr lang="en-US" sz="2800" dirty="0"/>
          </a:p>
          <a:p>
            <a:r>
              <a:rPr lang="en-US" sz="2800" dirty="0"/>
              <a:t>Enter 10 numbers: 5 3 7 1 9 2 4 8 6 </a:t>
            </a:r>
            <a:r>
              <a:rPr lang="en-US" sz="2800" dirty="0" smtClean="0"/>
              <a:t>0</a:t>
            </a:r>
          </a:p>
          <a:p>
            <a:endParaRPr lang="en-US" sz="2800" dirty="0"/>
          </a:p>
          <a:p>
            <a:r>
              <a:rPr lang="en-US" sz="2800" dirty="0" smtClean="0"/>
              <a:t>OUTPUT:</a:t>
            </a:r>
            <a:endParaRPr lang="en-US" sz="2800" dirty="0"/>
          </a:p>
          <a:p>
            <a:r>
              <a:rPr lang="en-US" sz="2800" dirty="0"/>
              <a:t>The sorted array is: 0 1 2 3 4 5 6 7 8 9</a:t>
            </a:r>
          </a:p>
          <a:p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6302061" y="1737628"/>
            <a:ext cx="5769735" cy="4093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2000" b="1" dirty="0" smtClean="0"/>
              <a:t>LOGIC:</a:t>
            </a:r>
          </a:p>
          <a:p>
            <a:pPr marL="914400" lvl="1" indent="-457200">
              <a:buAutoNum type="arabicPeriod"/>
            </a:pPr>
            <a:r>
              <a:rPr lang="en-US" sz="2000" b="1" dirty="0" smtClean="0"/>
              <a:t>Read the array elements</a:t>
            </a:r>
          </a:p>
          <a:p>
            <a:pPr marL="914400" lvl="1" indent="-457200">
              <a:buAutoNum type="arabicPeriod"/>
            </a:pPr>
            <a:r>
              <a:rPr lang="en-US" sz="2000" b="1" dirty="0" smtClean="0"/>
              <a:t>Sort the array by comparing the first element with next elements and  on</a:t>
            </a:r>
          </a:p>
          <a:p>
            <a:pPr lvl="1"/>
            <a:r>
              <a:rPr lang="en-US" sz="2000" b="1" dirty="0" smtClean="0"/>
              <a:t>         </a:t>
            </a:r>
            <a:r>
              <a:rPr lang="en-US" sz="2000" dirty="0"/>
              <a:t> for(i = 0; i &lt; 9; i++) {</a:t>
            </a:r>
          </a:p>
          <a:p>
            <a:pPr lvl="1"/>
            <a:r>
              <a:rPr lang="en-US" sz="2000" dirty="0"/>
              <a:t>        </a:t>
            </a:r>
            <a:r>
              <a:rPr lang="en-US" sz="2000" dirty="0" smtClean="0"/>
              <a:t>  for(j </a:t>
            </a:r>
            <a:r>
              <a:rPr lang="en-US" sz="2000" dirty="0"/>
              <a:t>= i+1; j &lt; 10; j++) {</a:t>
            </a:r>
          </a:p>
          <a:p>
            <a:pPr lvl="1"/>
            <a:r>
              <a:rPr lang="en-US" sz="2000" dirty="0"/>
              <a:t>            if(a[i] &gt; a[j]) {</a:t>
            </a:r>
          </a:p>
          <a:p>
            <a:pPr lvl="1"/>
            <a:r>
              <a:rPr lang="en-US" sz="2000" dirty="0"/>
              <a:t>                temp = a[i];</a:t>
            </a:r>
          </a:p>
          <a:p>
            <a:pPr lvl="1"/>
            <a:r>
              <a:rPr lang="en-US" sz="2000" dirty="0"/>
              <a:t>                a[i] = a[j];</a:t>
            </a:r>
          </a:p>
          <a:p>
            <a:pPr lvl="1"/>
            <a:r>
              <a:rPr lang="en-US" sz="2000" dirty="0"/>
              <a:t>                a[j] = temp;</a:t>
            </a:r>
          </a:p>
          <a:p>
            <a:pPr lvl="1"/>
            <a:r>
              <a:rPr lang="en-US" sz="2000" dirty="0"/>
              <a:t>            }</a:t>
            </a:r>
          </a:p>
          <a:p>
            <a:pPr lvl="1"/>
            <a:r>
              <a:rPr lang="en-US" sz="2000" dirty="0"/>
              <a:t>        </a:t>
            </a:r>
            <a:r>
              <a:rPr lang="en-US" sz="2000" dirty="0" smtClean="0"/>
              <a:t>}   }</a:t>
            </a:r>
          </a:p>
          <a:p>
            <a:pPr lvl="1"/>
            <a:r>
              <a:rPr lang="en-US" sz="2000" b="1" dirty="0" smtClean="0"/>
              <a:t>4. Display the element for no. of times it occur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273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1" y="167425"/>
            <a:ext cx="58083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//PROGRAM TO SORT THE ARRAY ELEMENTS</a:t>
            </a:r>
          </a:p>
          <a:p>
            <a:pPr lvl="1"/>
            <a:r>
              <a:rPr lang="en-US" sz="2000" dirty="0" smtClean="0"/>
              <a:t>#</a:t>
            </a:r>
            <a:r>
              <a:rPr lang="en-US" sz="2000" dirty="0"/>
              <a:t>include &lt;stdio.h&gt;</a:t>
            </a:r>
          </a:p>
          <a:p>
            <a:pPr lvl="1"/>
            <a:r>
              <a:rPr lang="en-US" sz="2000" dirty="0" smtClean="0"/>
              <a:t>int </a:t>
            </a:r>
            <a:r>
              <a:rPr lang="en-US" sz="2000" dirty="0"/>
              <a:t>main()</a:t>
            </a:r>
          </a:p>
          <a:p>
            <a:pPr lvl="1"/>
            <a:r>
              <a:rPr lang="en-US" sz="2000" dirty="0"/>
              <a:t>{</a:t>
            </a:r>
          </a:p>
          <a:p>
            <a:pPr lvl="1"/>
            <a:r>
              <a:rPr lang="en-US" sz="2000" dirty="0"/>
              <a:t>    int </a:t>
            </a:r>
            <a:r>
              <a:rPr lang="en-US" sz="2000" dirty="0" smtClean="0"/>
              <a:t>a[10</a:t>
            </a:r>
            <a:r>
              <a:rPr lang="en-US" sz="2000" dirty="0"/>
              <a:t>];</a:t>
            </a:r>
          </a:p>
          <a:p>
            <a:pPr lvl="1"/>
            <a:r>
              <a:rPr lang="en-US" sz="2000" dirty="0"/>
              <a:t>    int i, j, temp;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    // get user input</a:t>
            </a:r>
          </a:p>
          <a:p>
            <a:pPr lvl="1"/>
            <a:r>
              <a:rPr lang="en-US" sz="2000" dirty="0"/>
              <a:t>    printf(</a:t>
            </a:r>
            <a:r>
              <a:rPr lang="en-US" sz="2000" dirty="0">
                <a:solidFill>
                  <a:srgbClr val="7030A0"/>
                </a:solidFill>
              </a:rPr>
              <a:t>"Enter 10 numbers: "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    for(i = 0; i &lt; 10; i++) {</a:t>
            </a:r>
          </a:p>
          <a:p>
            <a:pPr lvl="1"/>
            <a:r>
              <a:rPr lang="en-US" sz="2000" dirty="0"/>
              <a:t>        scanf(</a:t>
            </a:r>
            <a:r>
              <a:rPr lang="en-US" sz="2000" dirty="0">
                <a:solidFill>
                  <a:srgbClr val="7030A0"/>
                </a:solidFill>
              </a:rPr>
              <a:t>"%d"</a:t>
            </a:r>
            <a:r>
              <a:rPr lang="en-US" sz="2000" dirty="0"/>
              <a:t>, </a:t>
            </a:r>
            <a:r>
              <a:rPr lang="en-US" sz="2000" dirty="0" smtClean="0"/>
              <a:t>&amp;</a:t>
            </a:r>
            <a:r>
              <a:rPr lang="en-US" sz="2000" dirty="0"/>
              <a:t>a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/>
              <a:t>]);</a:t>
            </a:r>
          </a:p>
          <a:p>
            <a:pPr lvl="1"/>
            <a:r>
              <a:rPr lang="en-US" sz="2000" dirty="0"/>
              <a:t>    }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    </a:t>
            </a:r>
          </a:p>
        </p:txBody>
      </p:sp>
      <p:sp>
        <p:nvSpPr>
          <p:cNvPr id="2" name="Rectangle 1"/>
          <p:cNvSpPr/>
          <p:nvPr/>
        </p:nvSpPr>
        <p:spPr>
          <a:xfrm>
            <a:off x="6087415" y="103030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000" dirty="0">
                <a:solidFill>
                  <a:srgbClr val="002060"/>
                </a:solidFill>
              </a:rPr>
              <a:t>// sort the array in ascending order</a:t>
            </a:r>
          </a:p>
          <a:p>
            <a:pPr lvl="1"/>
            <a:r>
              <a:rPr lang="en-US" sz="2000" dirty="0"/>
              <a:t>    for(i = 0; i &lt; 9; i++) {</a:t>
            </a:r>
          </a:p>
          <a:p>
            <a:pPr lvl="1"/>
            <a:r>
              <a:rPr lang="en-US" sz="2000" dirty="0"/>
              <a:t>        for(j = i+1; j &lt; 10; </a:t>
            </a:r>
            <a:r>
              <a:rPr lang="en-US" sz="2000" dirty="0" err="1"/>
              <a:t>j++</a:t>
            </a:r>
            <a:r>
              <a:rPr lang="en-US" sz="2000" dirty="0"/>
              <a:t>) {</a:t>
            </a:r>
          </a:p>
          <a:p>
            <a:pPr lvl="1"/>
            <a:r>
              <a:rPr lang="en-US" sz="2000" dirty="0"/>
              <a:t>            </a:t>
            </a:r>
            <a:r>
              <a:rPr lang="en-US" sz="2000" dirty="0" smtClean="0"/>
              <a:t>if(a[</a:t>
            </a:r>
            <a:r>
              <a:rPr lang="en-US" sz="2000" dirty="0" err="1" smtClean="0"/>
              <a:t>i</a:t>
            </a:r>
            <a:r>
              <a:rPr lang="en-US" sz="2000" dirty="0"/>
              <a:t>] &gt; a</a:t>
            </a:r>
            <a:r>
              <a:rPr lang="en-US" sz="2000" dirty="0" smtClean="0"/>
              <a:t>[j</a:t>
            </a:r>
            <a:r>
              <a:rPr lang="en-US" sz="2000" dirty="0"/>
              <a:t>]) {</a:t>
            </a:r>
          </a:p>
          <a:p>
            <a:pPr lvl="1"/>
            <a:r>
              <a:rPr lang="en-US" sz="2000" dirty="0"/>
              <a:t>                temp = </a:t>
            </a:r>
            <a:r>
              <a:rPr lang="en-US" sz="2000" dirty="0" smtClean="0"/>
              <a:t>a[</a:t>
            </a:r>
            <a:r>
              <a:rPr lang="en-US" sz="2000" dirty="0" err="1" smtClean="0"/>
              <a:t>i</a:t>
            </a:r>
            <a:r>
              <a:rPr lang="en-US" sz="2000" dirty="0"/>
              <a:t>];</a:t>
            </a:r>
          </a:p>
          <a:p>
            <a:pPr lvl="1"/>
            <a:r>
              <a:rPr lang="en-US" sz="2000" dirty="0"/>
              <a:t>                a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/>
              <a:t>] = a</a:t>
            </a:r>
            <a:r>
              <a:rPr lang="en-US" sz="2000" dirty="0" smtClean="0"/>
              <a:t>[j</a:t>
            </a:r>
            <a:r>
              <a:rPr lang="en-US" sz="2000" dirty="0"/>
              <a:t>];</a:t>
            </a:r>
          </a:p>
          <a:p>
            <a:pPr lvl="1"/>
            <a:r>
              <a:rPr lang="en-US" sz="2000" dirty="0"/>
              <a:t>                a</a:t>
            </a:r>
            <a:r>
              <a:rPr lang="en-US" sz="2000" dirty="0" smtClean="0"/>
              <a:t>[j</a:t>
            </a:r>
            <a:r>
              <a:rPr lang="en-US" sz="2000" dirty="0"/>
              <a:t>] = temp;</a:t>
            </a:r>
          </a:p>
          <a:p>
            <a:pPr lvl="1"/>
            <a:r>
              <a:rPr lang="en-US" sz="2000" dirty="0"/>
              <a:t>            }</a:t>
            </a:r>
          </a:p>
          <a:p>
            <a:pPr lvl="1"/>
            <a:r>
              <a:rPr lang="en-US" sz="2000" dirty="0"/>
              <a:t>        }</a:t>
            </a:r>
          </a:p>
          <a:p>
            <a:pPr lvl="1"/>
            <a:r>
              <a:rPr lang="en-US" sz="2000" dirty="0"/>
              <a:t>    }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    // display sorted array</a:t>
            </a:r>
          </a:p>
          <a:p>
            <a:pPr lvl="1"/>
            <a:r>
              <a:rPr lang="en-US" sz="2000" dirty="0"/>
              <a:t>    printf(</a:t>
            </a:r>
            <a:r>
              <a:rPr lang="en-US" sz="2000" dirty="0">
                <a:solidFill>
                  <a:srgbClr val="7030A0"/>
                </a:solidFill>
              </a:rPr>
              <a:t>"The sorted array is: "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    for(i = 0; i &lt; 10; i++) {</a:t>
            </a:r>
          </a:p>
          <a:p>
            <a:pPr lvl="1"/>
            <a:r>
              <a:rPr lang="en-US" sz="2000" dirty="0"/>
              <a:t>        printf("%d ", a</a:t>
            </a:r>
            <a:r>
              <a:rPr lang="en-US" sz="2000" dirty="0" smtClean="0"/>
              <a:t>[i</a:t>
            </a:r>
            <a:r>
              <a:rPr lang="en-US" sz="2000" dirty="0"/>
              <a:t>]);</a:t>
            </a:r>
          </a:p>
          <a:p>
            <a:pPr lvl="1"/>
            <a:r>
              <a:rPr lang="en-US" sz="2000" dirty="0"/>
              <a:t>    }</a:t>
            </a:r>
          </a:p>
          <a:p>
            <a:pPr lvl="1"/>
            <a:r>
              <a:rPr lang="en-US" sz="2000" dirty="0"/>
              <a:t>    printf("\n");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    return 0;</a:t>
            </a:r>
          </a:p>
          <a:p>
            <a:pPr lvl="1"/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94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Q) Write </a:t>
            </a:r>
            <a:r>
              <a:rPr lang="en-US" sz="2800" dirty="0"/>
              <a:t>a program to </a:t>
            </a:r>
            <a:r>
              <a:rPr lang="en-US" sz="2800" dirty="0">
                <a:solidFill>
                  <a:srgbClr val="FF0000"/>
                </a:solidFill>
              </a:rPr>
              <a:t>calculate the total revenue from ticket sales for a concert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INPUT: </a:t>
            </a:r>
          </a:p>
          <a:p>
            <a:pPr lvl="1"/>
            <a:r>
              <a:rPr lang="en-US" sz="2800" dirty="0" smtClean="0"/>
              <a:t>Ticket </a:t>
            </a:r>
            <a:r>
              <a:rPr lang="en-US" sz="2800" dirty="0"/>
              <a:t>prices: {50, 75, 100, 150, 200}, </a:t>
            </a:r>
            <a:endParaRPr lang="en-US" sz="2800" dirty="0" smtClean="0"/>
          </a:p>
          <a:p>
            <a:pPr lvl="1"/>
            <a:r>
              <a:rPr lang="en-US" sz="2800" dirty="0" smtClean="0"/>
              <a:t>Tickets </a:t>
            </a:r>
            <a:r>
              <a:rPr lang="en-US" sz="2800" dirty="0"/>
              <a:t>sold: {1000, 800, 600, 400, 200}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OUTPUT:</a:t>
            </a:r>
          </a:p>
          <a:p>
            <a:r>
              <a:rPr lang="en-US" sz="2800" dirty="0" smtClean="0"/>
              <a:t>   The </a:t>
            </a:r>
            <a:r>
              <a:rPr lang="en-US" sz="2800" dirty="0"/>
              <a:t>total revenue from ticket sales is </a:t>
            </a:r>
            <a:r>
              <a:rPr lang="en-US" sz="2800" dirty="0" smtClean="0"/>
              <a:t>Rs.176000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5821252" y="4287645"/>
            <a:ext cx="5722511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2000" b="1" dirty="0" smtClean="0"/>
              <a:t>LOGIC:</a:t>
            </a:r>
          </a:p>
          <a:p>
            <a:pPr marL="914400" lvl="1" indent="-457200">
              <a:buAutoNum type="arabicPeriod"/>
            </a:pPr>
            <a:r>
              <a:rPr lang="en-US" sz="2000" b="1" dirty="0" smtClean="0"/>
              <a:t>Read the array elements</a:t>
            </a:r>
          </a:p>
          <a:p>
            <a:pPr marL="914400" lvl="1" indent="-457200">
              <a:buAutoNum type="arabicPeriod"/>
            </a:pPr>
            <a:r>
              <a:rPr lang="en-US" sz="2000" b="1" dirty="0" smtClean="0"/>
              <a:t>Total_revenue=0</a:t>
            </a:r>
          </a:p>
          <a:p>
            <a:pPr lvl="1"/>
            <a:r>
              <a:rPr lang="en-US" sz="2000" b="1" dirty="0" smtClean="0"/>
              <a:t>3. </a:t>
            </a:r>
            <a:r>
              <a:rPr lang="en-US" sz="2000" dirty="0"/>
              <a:t>total_revenue +=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ticket_prices[i] * tickets_sold[i];</a:t>
            </a:r>
          </a:p>
        </p:txBody>
      </p:sp>
    </p:spTree>
    <p:extLst>
      <p:ext uri="{BB962C8B-B14F-4D97-AF65-F5344CB8AC3E}">
        <p14:creationId xmlns:p14="http://schemas.microsoft.com/office/powerpoint/2010/main" val="40673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solidFill>
                  <a:srgbClr val="FF0000"/>
                </a:solidFill>
              </a:rPr>
              <a:t>// </a:t>
            </a:r>
            <a:r>
              <a:rPr lang="en-US" sz="2400" dirty="0" smtClean="0">
                <a:solidFill>
                  <a:srgbClr val="FF0000"/>
                </a:solidFill>
              </a:rPr>
              <a:t>PROGRAM TO CALCULATE THE TOTAL REVENUE FROM TICKET SALES FOR A CONCERT</a:t>
            </a:r>
          </a:p>
          <a:p>
            <a:pPr lvl="1"/>
            <a:r>
              <a:rPr lang="en-US" sz="2800" dirty="0" smtClean="0"/>
              <a:t>#</a:t>
            </a:r>
            <a:r>
              <a:rPr lang="en-US" sz="2800" dirty="0"/>
              <a:t>include &lt;stdio.h&gt;</a:t>
            </a:r>
          </a:p>
          <a:p>
            <a:pPr lvl="1"/>
            <a:r>
              <a:rPr lang="en-US" sz="2800" dirty="0" smtClean="0"/>
              <a:t>int </a:t>
            </a:r>
            <a:r>
              <a:rPr lang="en-US" sz="2800" dirty="0"/>
              <a:t>main() {</a:t>
            </a:r>
          </a:p>
          <a:p>
            <a:pPr lvl="1"/>
            <a:r>
              <a:rPr lang="en-US" sz="2800" dirty="0"/>
              <a:t>   int </a:t>
            </a:r>
            <a:r>
              <a:rPr lang="en-US" sz="2800" dirty="0">
                <a:solidFill>
                  <a:srgbClr val="002060"/>
                </a:solidFill>
              </a:rPr>
              <a:t>ticket_prices[5] </a:t>
            </a:r>
            <a:r>
              <a:rPr lang="en-US" sz="2800" dirty="0"/>
              <a:t>= {50, 75, 100, 150, 200};</a:t>
            </a:r>
          </a:p>
          <a:p>
            <a:pPr lvl="1"/>
            <a:r>
              <a:rPr lang="en-US" sz="2800" dirty="0"/>
              <a:t>   int </a:t>
            </a:r>
            <a:r>
              <a:rPr lang="en-US" sz="2800" dirty="0">
                <a:solidFill>
                  <a:srgbClr val="7030A0"/>
                </a:solidFill>
              </a:rPr>
              <a:t>tickets_sold[5] </a:t>
            </a:r>
            <a:r>
              <a:rPr lang="en-US" sz="2800" dirty="0"/>
              <a:t>= {1000, 800, 600, 400, 200};</a:t>
            </a:r>
          </a:p>
          <a:p>
            <a:pPr lvl="1"/>
            <a:r>
              <a:rPr lang="en-US" sz="2800" dirty="0"/>
              <a:t>   int total_revenue = 0;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   for (int i = 0; i &lt; 5; i++) </a:t>
            </a:r>
            <a:endParaRPr lang="en-US" sz="2800" dirty="0" smtClean="0"/>
          </a:p>
          <a:p>
            <a:pPr lvl="1"/>
            <a:r>
              <a:rPr lang="en-US" sz="2800" dirty="0"/>
              <a:t> </a:t>
            </a:r>
            <a:r>
              <a:rPr lang="en-US" sz="2800" dirty="0" smtClean="0"/>
              <a:t>  {</a:t>
            </a:r>
            <a:endParaRPr lang="en-US" sz="2800" dirty="0"/>
          </a:p>
          <a:p>
            <a:pPr lvl="1"/>
            <a:r>
              <a:rPr lang="en-US" sz="2800" dirty="0"/>
              <a:t>      total_revenue +=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ticket_prices[i] * tickets_sold[i];</a:t>
            </a:r>
          </a:p>
          <a:p>
            <a:pPr lvl="1"/>
            <a:r>
              <a:rPr lang="en-US" sz="2800" dirty="0"/>
              <a:t>   }</a:t>
            </a:r>
          </a:p>
          <a:p>
            <a:pPr lvl="1"/>
            <a:r>
              <a:rPr lang="en-US" sz="2800" dirty="0" smtClean="0"/>
              <a:t>   </a:t>
            </a:r>
            <a:r>
              <a:rPr lang="en-US" sz="2800" dirty="0"/>
              <a:t>printf("The total revenue from ticket sales is $%d\n", total_revenue);</a:t>
            </a:r>
          </a:p>
          <a:p>
            <a:pPr lvl="1"/>
            <a:r>
              <a:rPr lang="en-US" sz="2800" dirty="0" smtClean="0"/>
              <a:t>   </a:t>
            </a:r>
            <a:r>
              <a:rPr lang="en-US" sz="2800" dirty="0"/>
              <a:t>return 0;</a:t>
            </a:r>
          </a:p>
          <a:p>
            <a:pPr lvl="1"/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753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 smtClean="0"/>
              <a:t>Q) Write </a:t>
            </a:r>
            <a:r>
              <a:rPr lang="en-US" sz="2800" dirty="0"/>
              <a:t>a C program to find the </a:t>
            </a:r>
            <a:r>
              <a:rPr lang="en-US" sz="2800" dirty="0" smtClean="0">
                <a:solidFill>
                  <a:srgbClr val="FF0000"/>
                </a:solidFill>
              </a:rPr>
              <a:t>MEDIAN OF AN ARRAY</a:t>
            </a:r>
            <a:r>
              <a:rPr lang="en-US" sz="2800" dirty="0" smtClean="0"/>
              <a:t>.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INPUT: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Enter the size of array: 5</a:t>
            </a:r>
          </a:p>
          <a:p>
            <a:pPr lvl="1"/>
            <a:r>
              <a:rPr lang="en-US" sz="2800" dirty="0"/>
              <a:t>Enter the elements of the array: 10 20 30 40 </a:t>
            </a:r>
            <a:r>
              <a:rPr lang="en-US" sz="2800" dirty="0" smtClean="0"/>
              <a:t>50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 smtClean="0"/>
              <a:t>OUTPUT:</a:t>
            </a:r>
          </a:p>
          <a:p>
            <a:pPr lvl="1"/>
            <a:r>
              <a:rPr lang="en-US" sz="2800" dirty="0"/>
              <a:t>Median of the array: 30</a:t>
            </a:r>
          </a:p>
          <a:p>
            <a:pPr lvl="1"/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6147514" y="3373245"/>
            <a:ext cx="5722511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2000" b="1" dirty="0" smtClean="0"/>
              <a:t>LOGIC:</a:t>
            </a:r>
          </a:p>
          <a:p>
            <a:pPr marL="914400" lvl="1" indent="-457200">
              <a:buAutoNum type="arabicPeriod"/>
            </a:pPr>
            <a:r>
              <a:rPr lang="en-US" sz="2000" b="1" dirty="0" smtClean="0"/>
              <a:t>Read the n value for reading elements</a:t>
            </a:r>
          </a:p>
          <a:p>
            <a:pPr marL="914400" lvl="1" indent="-457200">
              <a:buAutoNum type="arabicPeriod"/>
            </a:pPr>
            <a:r>
              <a:rPr lang="en-US" sz="2000" b="1" dirty="0" smtClean="0"/>
              <a:t>Read n values</a:t>
            </a:r>
          </a:p>
          <a:p>
            <a:pPr marL="914400" lvl="1" indent="-457200">
              <a:buAutoNum type="arabicPeriod" startAt="3"/>
            </a:pPr>
            <a:r>
              <a:rPr lang="en-US" sz="2000" b="1" dirty="0" smtClean="0"/>
              <a:t>Sort the array</a:t>
            </a:r>
          </a:p>
          <a:p>
            <a:pPr marL="914400" lvl="1" indent="-457200">
              <a:buFontTx/>
              <a:buAutoNum type="arabicPeriod" startAt="3"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If n%2!=0 then median=</a:t>
            </a:r>
            <a:r>
              <a:rPr lang="en-US" sz="2000" dirty="0" err="1">
                <a:solidFill>
                  <a:srgbClr val="FF0000"/>
                </a:solidFill>
              </a:rPr>
              <a:t>arr</a:t>
            </a:r>
            <a:r>
              <a:rPr lang="en-US" sz="2000" dirty="0">
                <a:solidFill>
                  <a:srgbClr val="FF0000"/>
                </a:solidFill>
              </a:rPr>
              <a:t>[n/2];</a:t>
            </a:r>
          </a:p>
          <a:p>
            <a:pPr marL="914400" lvl="1" indent="-457200">
              <a:buFontTx/>
              <a:buAutoNum type="arabicPeriod" startAt="3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O.W.</a:t>
            </a:r>
            <a:r>
              <a:rPr lang="en-US" sz="2000" dirty="0">
                <a:solidFill>
                  <a:srgbClr val="FF0000"/>
                </a:solidFill>
              </a:rPr>
              <a:t> median = (</a:t>
            </a:r>
            <a:r>
              <a:rPr lang="en-US" sz="2000" dirty="0" err="1">
                <a:solidFill>
                  <a:srgbClr val="FF0000"/>
                </a:solidFill>
              </a:rPr>
              <a:t>arr</a:t>
            </a:r>
            <a:r>
              <a:rPr lang="en-US" sz="2000" dirty="0">
                <a:solidFill>
                  <a:srgbClr val="FF0000"/>
                </a:solidFill>
              </a:rPr>
              <a:t>[n/2] + </a:t>
            </a:r>
            <a:r>
              <a:rPr lang="en-US" sz="2000" dirty="0" err="1">
                <a:solidFill>
                  <a:srgbClr val="FF0000"/>
                </a:solidFill>
              </a:rPr>
              <a:t>arr</a:t>
            </a:r>
            <a:r>
              <a:rPr lang="en-US" sz="2000" dirty="0">
                <a:solidFill>
                  <a:srgbClr val="FF0000"/>
                </a:solidFill>
              </a:rPr>
              <a:t>[n/2 - 1])/2;</a:t>
            </a:r>
          </a:p>
          <a:p>
            <a:pPr marL="914400" lvl="1" indent="-457200">
              <a:buAutoNum type="arabicPeriod" startAt="3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Display the elements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3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15189" y="0"/>
            <a:ext cx="6576811" cy="6740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solidFill>
                  <a:srgbClr val="FF0000"/>
                </a:solidFill>
              </a:rPr>
              <a:t>//sort the array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for(i=0;i&lt;n-1;i++)</a:t>
            </a:r>
          </a:p>
          <a:p>
            <a:pPr lvl="1"/>
            <a:r>
              <a:rPr lang="en-US" dirty="0"/>
              <a:t>    {</a:t>
            </a:r>
          </a:p>
          <a:p>
            <a:pPr lvl="1"/>
            <a:r>
              <a:rPr lang="en-US" dirty="0"/>
              <a:t>        for(j=i+1;j&lt;</a:t>
            </a:r>
            <a:r>
              <a:rPr lang="en-US" dirty="0" err="1"/>
              <a:t>n;j</a:t>
            </a:r>
            <a:r>
              <a:rPr lang="en-US" dirty="0"/>
              <a:t>++)</a:t>
            </a:r>
          </a:p>
          <a:p>
            <a:pPr lvl="1"/>
            <a:r>
              <a:rPr lang="en-US" dirty="0"/>
              <a:t>        {</a:t>
            </a:r>
          </a:p>
          <a:p>
            <a:pPr lvl="1"/>
            <a:r>
              <a:rPr lang="en-US" dirty="0"/>
              <a:t>            if(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]&gt;</a:t>
            </a:r>
            <a:r>
              <a:rPr lang="en-US" dirty="0" err="1"/>
              <a:t>arr</a:t>
            </a:r>
            <a:r>
              <a:rPr lang="en-US" dirty="0"/>
              <a:t>[j])</a:t>
            </a:r>
          </a:p>
          <a:p>
            <a:pPr lvl="1"/>
            <a:r>
              <a:rPr lang="en-US" dirty="0"/>
              <a:t>            {</a:t>
            </a:r>
          </a:p>
          <a:p>
            <a:pPr lvl="1"/>
            <a:r>
              <a:rPr lang="en-US" dirty="0"/>
              <a:t>                temp 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lvl="1"/>
            <a:r>
              <a:rPr lang="en-US" dirty="0"/>
              <a:t>               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arr</a:t>
            </a:r>
            <a:r>
              <a:rPr lang="en-US" dirty="0"/>
              <a:t>[j];</a:t>
            </a:r>
          </a:p>
          <a:p>
            <a:pPr lvl="1"/>
            <a:r>
              <a:rPr lang="en-US" dirty="0"/>
              <a:t>                </a:t>
            </a:r>
            <a:r>
              <a:rPr lang="en-US" dirty="0" err="1"/>
              <a:t>arr</a:t>
            </a:r>
            <a:r>
              <a:rPr lang="en-US" dirty="0"/>
              <a:t>[j] = temp;</a:t>
            </a:r>
          </a:p>
          <a:p>
            <a:pPr lvl="1"/>
            <a:r>
              <a:rPr lang="en-US" dirty="0"/>
              <a:t>            }</a:t>
            </a:r>
          </a:p>
          <a:p>
            <a:pPr lvl="1"/>
            <a:r>
              <a:rPr lang="en-US" dirty="0"/>
              <a:t>        }</a:t>
            </a:r>
          </a:p>
          <a:p>
            <a:pPr lvl="1"/>
            <a:r>
              <a:rPr lang="en-US" dirty="0"/>
              <a:t>    }</a:t>
            </a:r>
          </a:p>
          <a:p>
            <a:pPr lvl="1"/>
            <a:r>
              <a:rPr lang="en-US" dirty="0"/>
              <a:t>    if(n%2==0)</a:t>
            </a:r>
          </a:p>
          <a:p>
            <a:pPr lvl="1"/>
            <a:r>
              <a:rPr lang="en-US" dirty="0"/>
              <a:t>    {</a:t>
            </a:r>
          </a:p>
          <a:p>
            <a:pPr lvl="1"/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median = (</a:t>
            </a:r>
            <a:r>
              <a:rPr lang="en-US" dirty="0" err="1">
                <a:solidFill>
                  <a:srgbClr val="FF0000"/>
                </a:solidFill>
              </a:rPr>
              <a:t>arr</a:t>
            </a:r>
            <a:r>
              <a:rPr lang="en-US" dirty="0">
                <a:solidFill>
                  <a:srgbClr val="FF0000"/>
                </a:solidFill>
              </a:rPr>
              <a:t>[n/2] + </a:t>
            </a:r>
            <a:r>
              <a:rPr lang="en-US" dirty="0" err="1">
                <a:solidFill>
                  <a:srgbClr val="FF0000"/>
                </a:solidFill>
              </a:rPr>
              <a:t>arr</a:t>
            </a:r>
            <a:r>
              <a:rPr lang="en-US" dirty="0">
                <a:solidFill>
                  <a:srgbClr val="FF0000"/>
                </a:solidFill>
              </a:rPr>
              <a:t>[n/2 - 1])/2;</a:t>
            </a:r>
          </a:p>
          <a:p>
            <a:pPr lvl="1"/>
            <a:r>
              <a:rPr lang="en-US" dirty="0"/>
              <a:t>    }</a:t>
            </a:r>
          </a:p>
          <a:p>
            <a:pPr lvl="1"/>
            <a:r>
              <a:rPr lang="en-US" dirty="0"/>
              <a:t>    else</a:t>
            </a:r>
          </a:p>
          <a:p>
            <a:pPr lvl="1"/>
            <a:r>
              <a:rPr lang="en-US" dirty="0"/>
              <a:t>    {</a:t>
            </a:r>
          </a:p>
          <a:p>
            <a:pPr lvl="1"/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median = </a:t>
            </a:r>
            <a:r>
              <a:rPr lang="en-US" dirty="0" err="1">
                <a:solidFill>
                  <a:srgbClr val="FF0000"/>
                </a:solidFill>
              </a:rPr>
              <a:t>arr</a:t>
            </a:r>
            <a:r>
              <a:rPr lang="en-US" dirty="0">
                <a:solidFill>
                  <a:srgbClr val="FF0000"/>
                </a:solidFill>
              </a:rPr>
              <a:t>[n/2];</a:t>
            </a:r>
          </a:p>
          <a:p>
            <a:pPr lvl="1"/>
            <a:r>
              <a:rPr lang="en-US" dirty="0"/>
              <a:t>    }</a:t>
            </a:r>
          </a:p>
          <a:p>
            <a:pPr lvl="1"/>
            <a:r>
              <a:rPr lang="en-US" dirty="0"/>
              <a:t>    printf(</a:t>
            </a:r>
            <a:r>
              <a:rPr lang="en-US" dirty="0">
                <a:solidFill>
                  <a:srgbClr val="FF0000"/>
                </a:solidFill>
              </a:rPr>
              <a:t>"Median of the array: %d"</a:t>
            </a:r>
            <a:r>
              <a:rPr lang="en-US" dirty="0"/>
              <a:t>, median);</a:t>
            </a:r>
          </a:p>
          <a:p>
            <a:pPr lvl="1"/>
            <a:r>
              <a:rPr lang="en-US" dirty="0"/>
              <a:t>    return 0;</a:t>
            </a:r>
          </a:p>
          <a:p>
            <a:pPr lvl="1"/>
            <a:r>
              <a:rPr lang="en-US" dirty="0"/>
              <a:t>}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0" y="158134"/>
            <a:ext cx="6096000" cy="3785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lvl="1"/>
            <a:r>
              <a:rPr lang="en-US" sz="2000" dirty="0">
                <a:solidFill>
                  <a:srgbClr val="FF0000"/>
                </a:solidFill>
              </a:rPr>
              <a:t>// program to find the MEDIAN OF AN ARRAY</a:t>
            </a:r>
            <a:endParaRPr lang="en-US" sz="2000" dirty="0"/>
          </a:p>
          <a:p>
            <a:pPr lvl="1"/>
            <a:r>
              <a:rPr lang="en-US" sz="2000" dirty="0"/>
              <a:t>#include&lt;stdio.h&gt;</a:t>
            </a:r>
          </a:p>
          <a:p>
            <a:pPr lvl="1"/>
            <a:r>
              <a:rPr lang="en-US" sz="2000" dirty="0"/>
              <a:t>int main()</a:t>
            </a:r>
          </a:p>
          <a:p>
            <a:pPr lvl="1"/>
            <a:r>
              <a:rPr lang="en-US" sz="2000" dirty="0"/>
              <a:t>{</a:t>
            </a:r>
          </a:p>
          <a:p>
            <a:pPr lvl="1"/>
            <a:r>
              <a:rPr lang="en-US" sz="2000" dirty="0"/>
              <a:t>    int </a:t>
            </a:r>
            <a:r>
              <a:rPr lang="en-US" sz="2000" dirty="0" err="1"/>
              <a:t>arr</a:t>
            </a:r>
            <a:r>
              <a:rPr lang="en-US" sz="2000" dirty="0"/>
              <a:t>[10], n, i, j, temp, median;</a:t>
            </a:r>
          </a:p>
          <a:p>
            <a:pPr lvl="1"/>
            <a:r>
              <a:rPr lang="en-US" sz="2000" dirty="0"/>
              <a:t>    printf(</a:t>
            </a:r>
            <a:r>
              <a:rPr lang="en-US" sz="2000" dirty="0">
                <a:solidFill>
                  <a:srgbClr val="002060"/>
                </a:solidFill>
              </a:rPr>
              <a:t>"Enter the size of array: "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    scanf("%d", &amp;n);</a:t>
            </a:r>
          </a:p>
          <a:p>
            <a:pPr lvl="1"/>
            <a:r>
              <a:rPr lang="en-US" sz="2000" dirty="0"/>
              <a:t>    printf(</a:t>
            </a:r>
            <a:r>
              <a:rPr lang="en-US" sz="2000" dirty="0">
                <a:solidFill>
                  <a:srgbClr val="002060"/>
                </a:solidFill>
              </a:rPr>
              <a:t>"Enter the elements of the array: "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    for(i=0;i&lt;</a:t>
            </a:r>
            <a:r>
              <a:rPr lang="en-US" sz="2000" dirty="0" err="1"/>
              <a:t>n;i</a:t>
            </a:r>
            <a:r>
              <a:rPr lang="en-US" sz="2000" dirty="0"/>
              <a:t>++)</a:t>
            </a:r>
          </a:p>
          <a:p>
            <a:pPr lvl="1"/>
            <a:r>
              <a:rPr lang="en-US" sz="2000" dirty="0"/>
              <a:t>    {</a:t>
            </a:r>
          </a:p>
          <a:p>
            <a:pPr lvl="1"/>
            <a:r>
              <a:rPr lang="en-US" sz="2000" dirty="0"/>
              <a:t>        scanf(</a:t>
            </a:r>
            <a:r>
              <a:rPr lang="en-US" sz="2000" dirty="0">
                <a:solidFill>
                  <a:srgbClr val="002060"/>
                </a:solidFill>
              </a:rPr>
              <a:t>"%d"</a:t>
            </a:r>
            <a:r>
              <a:rPr lang="en-US" sz="2000" dirty="0"/>
              <a:t>, &amp;</a:t>
            </a:r>
            <a:r>
              <a:rPr lang="en-US" sz="2000" dirty="0" err="1"/>
              <a:t>arr</a:t>
            </a:r>
            <a:r>
              <a:rPr lang="en-US" sz="2000" dirty="0"/>
              <a:t>[i]);</a:t>
            </a:r>
          </a:p>
          <a:p>
            <a:pPr lvl="1"/>
            <a:r>
              <a:rPr lang="en-US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4102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30" y="0"/>
            <a:ext cx="1208896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 smtClean="0"/>
              <a:t>Q) Write </a:t>
            </a:r>
            <a:r>
              <a:rPr lang="en-US" sz="2800" dirty="0"/>
              <a:t>a C program to </a:t>
            </a:r>
            <a:r>
              <a:rPr lang="en-US" sz="2800" dirty="0">
                <a:solidFill>
                  <a:srgbClr val="FF0000"/>
                </a:solidFill>
              </a:rPr>
              <a:t>swap two elements in an array using pointers</a:t>
            </a:r>
            <a:r>
              <a:rPr lang="en-US" sz="2800" dirty="0" smtClean="0"/>
              <a:t>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 smtClean="0"/>
              <a:t>INPUT: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 smtClean="0"/>
              <a:t>Enter the no. of elements:5</a:t>
            </a:r>
          </a:p>
          <a:p>
            <a:pPr lvl="1"/>
            <a:r>
              <a:rPr lang="en-US" sz="2800" dirty="0" smtClean="0"/>
              <a:t>Enter the elements </a:t>
            </a:r>
            <a:endParaRPr lang="en-US" sz="2800" dirty="0"/>
          </a:p>
          <a:p>
            <a:pPr lvl="1"/>
            <a:r>
              <a:rPr lang="en-US" sz="2800" dirty="0"/>
              <a:t>10 20 30 40 </a:t>
            </a:r>
            <a:r>
              <a:rPr lang="en-US" sz="2800" dirty="0" smtClean="0"/>
              <a:t>50</a:t>
            </a:r>
          </a:p>
          <a:p>
            <a:pPr lvl="1"/>
            <a:r>
              <a:rPr lang="en-US" sz="2800" dirty="0" smtClean="0"/>
              <a:t>Enter the positions of array to swap</a:t>
            </a:r>
            <a:endParaRPr lang="en-US" sz="2800" dirty="0"/>
          </a:p>
          <a:p>
            <a:pPr lvl="1"/>
            <a:r>
              <a:rPr lang="en-US" sz="2800" dirty="0"/>
              <a:t>1 3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 smtClean="0"/>
              <a:t>OUTPUT:</a:t>
            </a:r>
          </a:p>
          <a:p>
            <a:pPr lvl="1"/>
            <a:r>
              <a:rPr lang="en-US" sz="2800" dirty="0" smtClean="0"/>
              <a:t>Swapped </a:t>
            </a:r>
            <a:r>
              <a:rPr lang="en-US" sz="2800" dirty="0"/>
              <a:t>array: 10 40 30 20 50</a:t>
            </a:r>
          </a:p>
        </p:txBody>
      </p:sp>
      <p:sp>
        <p:nvSpPr>
          <p:cNvPr id="3" name="Rectangle 2"/>
          <p:cNvSpPr/>
          <p:nvPr/>
        </p:nvSpPr>
        <p:spPr>
          <a:xfrm>
            <a:off x="6147514" y="3373245"/>
            <a:ext cx="5722511" cy="3477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2000" b="1" dirty="0" smtClean="0"/>
              <a:t>LOGIC:</a:t>
            </a:r>
          </a:p>
          <a:p>
            <a:pPr marL="914400" lvl="1" indent="-457200">
              <a:buAutoNum type="arabicPeriod"/>
            </a:pPr>
            <a:r>
              <a:rPr lang="en-US" sz="2000" b="1" dirty="0" smtClean="0"/>
              <a:t>Read the n value for reading elements</a:t>
            </a:r>
          </a:p>
          <a:p>
            <a:pPr marL="914400" lvl="1" indent="-457200">
              <a:buAutoNum type="arabicPeriod"/>
            </a:pPr>
            <a:r>
              <a:rPr lang="en-US" sz="2000" b="1" dirty="0" smtClean="0"/>
              <a:t>Read n values</a:t>
            </a:r>
          </a:p>
          <a:p>
            <a:pPr marL="914400" lvl="1" indent="-457200">
              <a:buAutoNum type="arabicPeriod" startAt="3"/>
            </a:pPr>
            <a:r>
              <a:rPr lang="en-US" sz="2000" b="1" dirty="0" smtClean="0"/>
              <a:t>Read the positions of the array to swap</a:t>
            </a:r>
          </a:p>
          <a:p>
            <a:pPr marL="914400" lvl="1" indent="-457200">
              <a:buFontTx/>
              <a:buAutoNum type="arabicPeriod" startAt="3"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Call </a:t>
            </a:r>
            <a:r>
              <a:rPr lang="en-US" sz="2000" dirty="0">
                <a:solidFill>
                  <a:srgbClr val="FF0000"/>
                </a:solidFill>
              </a:rPr>
              <a:t>swap(&amp;a[index1], &amp;a[index2</a:t>
            </a:r>
            <a:r>
              <a:rPr lang="en-US" sz="2000" dirty="0" smtClean="0">
                <a:solidFill>
                  <a:srgbClr val="FF0000"/>
                </a:solidFill>
              </a:rPr>
              <a:t>])</a:t>
            </a:r>
          </a:p>
          <a:p>
            <a:pPr marL="914400" lvl="1" indent="-457200">
              <a:buFontTx/>
              <a:buAutoNum type="arabicPeriod" startAt="3"/>
            </a:pPr>
            <a:r>
              <a:rPr lang="en-US" sz="2000" dirty="0" smtClean="0">
                <a:solidFill>
                  <a:srgbClr val="FF0000"/>
                </a:solidFill>
              </a:rPr>
              <a:t>Define function swap() as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        </a:t>
            </a:r>
            <a:r>
              <a:rPr lang="en-US" sz="2000" dirty="0"/>
              <a:t> int temp = *a;</a:t>
            </a:r>
          </a:p>
          <a:p>
            <a:pPr lvl="1"/>
            <a:r>
              <a:rPr lang="en-US" sz="2000" dirty="0"/>
              <a:t>    </a:t>
            </a:r>
            <a:r>
              <a:rPr lang="en-US" sz="2000" dirty="0" smtClean="0"/>
              <a:t>     *</a:t>
            </a:r>
            <a:r>
              <a:rPr lang="en-US" sz="2000" dirty="0"/>
              <a:t>a = *b;</a:t>
            </a:r>
          </a:p>
          <a:p>
            <a:pPr lvl="1"/>
            <a:r>
              <a:rPr lang="en-US" sz="2000" dirty="0"/>
              <a:t>    </a:t>
            </a:r>
            <a:r>
              <a:rPr lang="en-US" sz="2000" dirty="0" smtClean="0"/>
              <a:t>     *</a:t>
            </a:r>
            <a:r>
              <a:rPr lang="en-US" sz="2000" dirty="0"/>
              <a:t>b = temp</a:t>
            </a:r>
            <a:r>
              <a:rPr lang="en-US" sz="2000" dirty="0" smtClean="0"/>
              <a:t>;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6. Display the array elements after swapping</a:t>
            </a:r>
            <a:endParaRPr lang="en-US" sz="2000" dirty="0">
              <a:solidFill>
                <a:srgbClr val="FF0000"/>
              </a:solidFill>
            </a:endParaRPr>
          </a:p>
          <a:p>
            <a:pPr marL="914400" lvl="1" indent="-457200">
              <a:buFontTx/>
              <a:buAutoNum type="arabicPeriod" startAt="3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5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1612</Words>
  <Application>Microsoft Office PowerPoint</Application>
  <PresentationFormat>Widescreen</PresentationFormat>
  <Paragraphs>278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QUESTION-ST1</dc:title>
  <dc:creator>Natisha Chaudhary</dc:creator>
  <cp:lastModifiedBy>Natisha Chaudhary</cp:lastModifiedBy>
  <cp:revision>30</cp:revision>
  <dcterms:created xsi:type="dcterms:W3CDTF">2023-02-12T16:09:32Z</dcterms:created>
  <dcterms:modified xsi:type="dcterms:W3CDTF">2023-03-16T07:44:51Z</dcterms:modified>
</cp:coreProperties>
</file>