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57" r:id="rId11"/>
    <p:sldId id="258" r:id="rId12"/>
    <p:sldId id="259" r:id="rId13"/>
    <p:sldId id="263" r:id="rId14"/>
    <p:sldId id="264" r:id="rId15"/>
    <p:sldId id="265" r:id="rId16"/>
    <p:sldId id="275" r:id="rId17"/>
    <p:sldId id="276" r:id="rId18"/>
    <p:sldId id="266" r:id="rId19"/>
    <p:sldId id="267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3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9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8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1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7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05DE-A52B-44B3-93A6-25BC7B9B7AC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26D5-0D0A-4361-BCF4-0E9B125A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02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4240-5326-1B48-A043-2537C4756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78157"/>
            <a:ext cx="7772400" cy="10318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Coding question</a:t>
            </a:r>
          </a:p>
        </p:txBody>
      </p:sp>
    </p:spTree>
    <p:extLst>
      <p:ext uri="{BB962C8B-B14F-4D97-AF65-F5344CB8AC3E}">
        <p14:creationId xmlns:p14="http://schemas.microsoft.com/office/powerpoint/2010/main" val="4892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Write a C program  to  print the following output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5B7D5-AE2C-0684-6508-B838D0BDFD63}"/>
              </a:ext>
            </a:extLst>
          </p:cNvPr>
          <p:cNvSpPr txBox="1"/>
          <p:nvPr/>
        </p:nvSpPr>
        <p:spPr>
          <a:xfrm>
            <a:off x="1311965" y="2133600"/>
            <a:ext cx="4823791" cy="307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71600" lvl="3" indent="0">
              <a:buNone/>
            </a:pPr>
            <a:r>
              <a:rPr lang="en-US" sz="3200" dirty="0"/>
              <a:t>OUTPUT</a:t>
            </a:r>
          </a:p>
          <a:p>
            <a:pPr marL="457200" lvl="1" indent="0">
              <a:buNone/>
            </a:pPr>
            <a:r>
              <a:rPr lang="en-US" dirty="0"/>
              <a:t>Without Formatting:</a:t>
            </a:r>
          </a:p>
          <a:p>
            <a:pPr marL="457200" lvl="1" indent="0">
              <a:buNone/>
            </a:pPr>
            <a:r>
              <a:rPr lang="en-US" dirty="0"/>
              <a:t>12</a:t>
            </a:r>
          </a:p>
          <a:p>
            <a:pPr marL="457200" lvl="1" indent="0">
              <a:buNone/>
            </a:pPr>
            <a:r>
              <a:rPr lang="en-US" dirty="0"/>
              <a:t>12</a:t>
            </a:r>
            <a:r>
              <a:rPr lang="en-IN" dirty="0"/>
              <a:t>3</a:t>
            </a:r>
          </a:p>
          <a:p>
            <a:pPr marL="457200" lvl="1" indent="0">
              <a:buNone/>
            </a:pPr>
            <a:r>
              <a:rPr lang="en-IN" dirty="0"/>
              <a:t>1234</a:t>
            </a:r>
          </a:p>
          <a:p>
            <a:pPr marL="457200" lvl="1" indent="0">
              <a:buNone/>
            </a:pPr>
            <a:r>
              <a:rPr lang="en-IN" dirty="0"/>
              <a:t>With formatting:</a:t>
            </a:r>
          </a:p>
          <a:p>
            <a:pPr marL="457200" lvl="1" indent="0">
              <a:buNone/>
            </a:pPr>
            <a:r>
              <a:rPr lang="en-IN" dirty="0"/>
              <a:t>    12</a:t>
            </a:r>
          </a:p>
          <a:p>
            <a:pPr marL="457200" lvl="1" indent="0">
              <a:buNone/>
            </a:pPr>
            <a:r>
              <a:rPr lang="en-IN" dirty="0"/>
              <a:t>  123</a:t>
            </a:r>
          </a:p>
          <a:p>
            <a:pPr marL="457200" lvl="1" indent="0">
              <a:buNone/>
            </a:pPr>
            <a:r>
              <a:rPr lang="en-IN" dirty="0"/>
              <a:t>1234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46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/>
              <a:t>Formatting output is use to format the output and aligns the number and string.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28" y="1162154"/>
            <a:ext cx="7263020" cy="522280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a=12,b=123,c=1234;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("without formatting:\n");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nwith</a:t>
            </a:r>
            <a:r>
              <a:rPr lang="en-US" dirty="0"/>
              <a:t> formatting:\n");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("%5d\</a:t>
            </a:r>
            <a:r>
              <a:rPr lang="en-US" dirty="0" err="1"/>
              <a:t>n",a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("%5d\</a:t>
            </a:r>
            <a:r>
              <a:rPr lang="en-US" dirty="0" err="1"/>
              <a:t>n",b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("%5d\</a:t>
            </a:r>
            <a:r>
              <a:rPr lang="en-US" dirty="0" err="1"/>
              <a:t>n",c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82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Formatting output is use to format the output and aligns the number and string.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954157"/>
            <a:ext cx="8263559" cy="522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WAP to show floating data type in required format</a:t>
            </a:r>
          </a:p>
          <a:p>
            <a:pPr marL="0" indent="0">
              <a:buNone/>
            </a:pPr>
            <a:r>
              <a:rPr lang="en-US" dirty="0"/>
              <a:t>Example2: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5B7D5-AE2C-0684-6508-B838D0BDFD63}"/>
              </a:ext>
            </a:extLst>
          </p:cNvPr>
          <p:cNvSpPr txBox="1"/>
          <p:nvPr/>
        </p:nvSpPr>
        <p:spPr>
          <a:xfrm>
            <a:off x="1311965" y="2133600"/>
            <a:ext cx="4823791" cy="3631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71600" lvl="3" indent="0">
              <a:buNone/>
            </a:pPr>
            <a:r>
              <a:rPr lang="en-US" sz="3200" dirty="0"/>
              <a:t>OUTPUT</a:t>
            </a:r>
          </a:p>
          <a:p>
            <a:pPr marL="457200" lvl="1" indent="0">
              <a:buNone/>
            </a:pPr>
            <a:r>
              <a:rPr lang="en-US" dirty="0"/>
              <a:t>Without Formatting:</a:t>
            </a:r>
          </a:p>
          <a:p>
            <a:pPr marL="457200" lvl="1" indent="0">
              <a:buNone/>
            </a:pPr>
            <a:r>
              <a:rPr lang="en-US" dirty="0"/>
              <a:t>A = 12.000000</a:t>
            </a:r>
          </a:p>
          <a:p>
            <a:pPr marL="457200" lvl="1" indent="0">
              <a:buNone/>
            </a:pPr>
            <a:r>
              <a:rPr lang="en-US" dirty="0"/>
              <a:t>B = 123.456001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C = 1234.560059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With formatting:</a:t>
            </a:r>
          </a:p>
          <a:p>
            <a:pPr marL="457200" lvl="1" indent="0">
              <a:buNone/>
            </a:pPr>
            <a:r>
              <a:rPr lang="en-IN" dirty="0"/>
              <a:t> A=         12.00</a:t>
            </a:r>
          </a:p>
          <a:p>
            <a:pPr marL="457200" lvl="1" indent="0">
              <a:buNone/>
            </a:pPr>
            <a:r>
              <a:rPr lang="en-IN" dirty="0"/>
              <a:t> B=       123.46</a:t>
            </a:r>
          </a:p>
          <a:p>
            <a:pPr marL="457200" lvl="1" indent="0">
              <a:buNone/>
            </a:pPr>
            <a:r>
              <a:rPr lang="en-IN" dirty="0"/>
              <a:t> C=      1234.56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72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Formatting output is use to format the output and aligns the number and string.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" y="914401"/>
            <a:ext cx="7263020" cy="5222806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float a=12,b=123.456,c=1234.56;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("Without Formatting:\n");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("A=%f\</a:t>
            </a:r>
            <a:r>
              <a:rPr lang="en-IN" dirty="0" err="1"/>
              <a:t>n",a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("B=%f\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("C=%f\</a:t>
            </a:r>
            <a:r>
              <a:rPr lang="en-IN" dirty="0" err="1"/>
              <a:t>n",c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("With Formatting:\n");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("A= %8.2f\</a:t>
            </a:r>
            <a:r>
              <a:rPr lang="en-IN" dirty="0" err="1"/>
              <a:t>n",a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("B= %8.2f\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("C</a:t>
            </a:r>
            <a:r>
              <a:rPr lang="en-IN"/>
              <a:t>= %8.2f</a:t>
            </a:r>
            <a:r>
              <a:rPr lang="en-IN" dirty="0"/>
              <a:t>\</a:t>
            </a:r>
            <a:r>
              <a:rPr lang="en-IN" dirty="0" err="1"/>
              <a:t>n",c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11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 Program to print "hello" without semicolon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89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 Program to print "hello" without semicolon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0B1E-FC90-0977-9277-486139ADFF0E}"/>
              </a:ext>
            </a:extLst>
          </p:cNvPr>
          <p:cNvSpPr txBox="1"/>
          <p:nvPr/>
        </p:nvSpPr>
        <p:spPr>
          <a:xfrm>
            <a:off x="496957" y="1243185"/>
            <a:ext cx="797118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//1. using if</a:t>
            </a:r>
          </a:p>
          <a:p>
            <a:r>
              <a:rPr lang="en-IN" dirty="0"/>
              <a:t>#include&lt;stdio.h&gt;  </a:t>
            </a:r>
          </a:p>
          <a:p>
            <a:r>
              <a:rPr lang="en-IN" dirty="0"/>
              <a:t>int main()    </a:t>
            </a:r>
          </a:p>
          <a:p>
            <a:r>
              <a:rPr lang="en-IN" dirty="0"/>
              <a:t>{    </a:t>
            </a:r>
          </a:p>
          <a:p>
            <a:r>
              <a:rPr lang="en-IN" b="1" dirty="0"/>
              <a:t>if(</a:t>
            </a:r>
            <a:r>
              <a:rPr lang="en-IN" b="1" dirty="0" err="1"/>
              <a:t>printf</a:t>
            </a:r>
            <a:r>
              <a:rPr lang="en-IN" b="1" dirty="0"/>
              <a:t>("hello world")){}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//display hello world and returns the size of “hello world”</a:t>
            </a:r>
          </a:p>
          <a:p>
            <a:r>
              <a:rPr lang="en-IN" dirty="0"/>
              <a:t>return 0;  </a:t>
            </a:r>
          </a:p>
          <a:p>
            <a:r>
              <a:rPr lang="en-IN" dirty="0"/>
              <a:t>}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//using switch</a:t>
            </a:r>
          </a:p>
          <a:p>
            <a:pPr algn="just"/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switch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inter-regular"/>
              </a:rPr>
              <a:t>"hello world"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)){}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13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 Program to procurement and display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6584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40B1E-FC90-0977-9277-486139ADFF0E}"/>
              </a:ext>
            </a:extLst>
          </p:cNvPr>
          <p:cNvSpPr txBox="1"/>
          <p:nvPr/>
        </p:nvSpPr>
        <p:spPr>
          <a:xfrm>
            <a:off x="496957" y="1243185"/>
            <a:ext cx="797118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a=2;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</a:t>
            </a:r>
            <a:r>
              <a:rPr lang="en-US" dirty="0" err="1"/>
              <a:t>d",a</a:t>
            </a:r>
            <a:r>
              <a:rPr lang="en-US" dirty="0"/>
              <a:t>,++a);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6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 Program without main() function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84177-D6A7-9879-7CA3-28555DBB6427}"/>
              </a:ext>
            </a:extLst>
          </p:cNvPr>
          <p:cNvSpPr txBox="1"/>
          <p:nvPr/>
        </p:nvSpPr>
        <p:spPr>
          <a:xfrm>
            <a:off x="430696" y="1022578"/>
            <a:ext cx="8713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We can write c program without using main() function. ?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do so, we need to use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#define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preprocessor directive.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32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 Program without main() function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84177-D6A7-9879-7CA3-28555DBB6427}"/>
              </a:ext>
            </a:extLst>
          </p:cNvPr>
          <p:cNvSpPr txBox="1"/>
          <p:nvPr/>
        </p:nvSpPr>
        <p:spPr>
          <a:xfrm>
            <a:off x="430696" y="1022578"/>
            <a:ext cx="8713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We can write c program without using main() function. ?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do so, we need to use 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#define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preprocessor directive.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5F549-887F-9EAA-EFB2-BD9B2240EFF3}"/>
              </a:ext>
            </a:extLst>
          </p:cNvPr>
          <p:cNvSpPr txBox="1"/>
          <p:nvPr/>
        </p:nvSpPr>
        <p:spPr>
          <a:xfrm>
            <a:off x="430696" y="2160104"/>
            <a:ext cx="6009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#include&lt;stdio.h&gt;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#define start main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start() 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</p:txBody>
      </p:sp>
    </p:spTree>
    <p:extLst>
      <p:ext uri="{BB962C8B-B14F-4D97-AF65-F5344CB8AC3E}">
        <p14:creationId xmlns:p14="http://schemas.microsoft.com/office/powerpoint/2010/main" val="217915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Write a C Program to swap two numbers without third variable.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954157"/>
            <a:ext cx="8263559" cy="522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</a:t>
            </a:r>
            <a:r>
              <a:rPr lang="en-US" sz="2000" b="1" dirty="0"/>
              <a:t>swap two numbers </a:t>
            </a:r>
            <a:r>
              <a:rPr lang="en-US" sz="2000" dirty="0"/>
              <a:t>without using third variable. </a:t>
            </a:r>
          </a:p>
          <a:p>
            <a:pPr marL="0" indent="0">
              <a:buNone/>
            </a:pPr>
            <a:r>
              <a:rPr lang="en-US" sz="2000" dirty="0"/>
              <a:t>There are two common ways to swap two numbers without using third variable: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By + and -</a:t>
            </a:r>
          </a:p>
          <a:p>
            <a:pPr marL="0" indent="0">
              <a:buNone/>
            </a:pPr>
            <a:r>
              <a:rPr lang="en-US" sz="2000" dirty="0"/>
              <a:t>By * and /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78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800" dirty="0"/>
              <a:t>Write a C program to check whether an alphabet is a vowel or consonant. Go to the editor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84177-D6A7-9879-7CA3-28555DBB6427}"/>
              </a:ext>
            </a:extLst>
          </p:cNvPr>
          <p:cNvSpPr txBox="1"/>
          <p:nvPr/>
        </p:nvSpPr>
        <p:spPr>
          <a:xfrm>
            <a:off x="430696" y="1022578"/>
            <a:ext cx="8713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Test Data :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k</a:t>
            </a:r>
            <a:br>
              <a:rPr lang="en-US" dirty="0"/>
            </a:br>
            <a:r>
              <a:rPr lang="en-US" b="0" i="1" dirty="0">
                <a:effectLst/>
                <a:latin typeface="Helvetica" panose="020B0604020202020204" pitchFamily="34" charset="0"/>
              </a:rPr>
              <a:t>Expected Output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: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The alphabet is a consonant.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27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1" y="47075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br>
              <a:rPr lang="en-US" sz="2000" dirty="0"/>
            </a:br>
            <a:r>
              <a:rPr lang="en-US" sz="2000" dirty="0"/>
              <a:t>Write a C program to check whether an alphabet is a vowel or consonant. Go to the editor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5F549-887F-9EAA-EFB2-BD9B2240EFF3}"/>
              </a:ext>
            </a:extLst>
          </p:cNvPr>
          <p:cNvSpPr txBox="1"/>
          <p:nvPr/>
        </p:nvSpPr>
        <p:spPr>
          <a:xfrm>
            <a:off x="-1" y="768630"/>
            <a:ext cx="914400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effectLst/>
                <a:latin typeface="inter-regular"/>
              </a:rPr>
              <a:t>#include &lt;</a:t>
            </a:r>
            <a:r>
              <a:rPr lang="en-IN" b="0" i="0" dirty="0" err="1">
                <a:effectLst/>
                <a:latin typeface="inter-regular"/>
              </a:rPr>
              <a:t>stdio.h</a:t>
            </a:r>
            <a:r>
              <a:rPr lang="en-IN" b="0" i="0" dirty="0">
                <a:effectLst/>
                <a:latin typeface="inter-regular"/>
              </a:rPr>
              <a:t>&gt;</a:t>
            </a:r>
          </a:p>
          <a:p>
            <a:pPr algn="just"/>
            <a:r>
              <a:rPr lang="en-IN" dirty="0">
                <a:latin typeface="inter-regular"/>
              </a:rPr>
              <a:t>int</a:t>
            </a:r>
            <a:r>
              <a:rPr lang="en-IN" b="0" i="0" dirty="0">
                <a:effectLst/>
                <a:latin typeface="inter-regular"/>
              </a:rPr>
              <a:t> main()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{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char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;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 </a:t>
            </a:r>
            <a:r>
              <a:rPr lang="en-IN" b="0" i="0" dirty="0" err="1">
                <a:effectLst/>
                <a:latin typeface="inter-regular"/>
              </a:rPr>
              <a:t>printf</a:t>
            </a:r>
            <a:r>
              <a:rPr lang="en-IN" b="0" i="0" dirty="0">
                <a:effectLst/>
                <a:latin typeface="inter-regular"/>
              </a:rPr>
              <a:t>("Input any alphabet : ");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</a:t>
            </a:r>
            <a:r>
              <a:rPr lang="en-IN" b="0" i="0" dirty="0" err="1">
                <a:effectLst/>
                <a:latin typeface="inter-regular"/>
              </a:rPr>
              <a:t>scanf</a:t>
            </a:r>
            <a:r>
              <a:rPr lang="en-IN" b="0" i="0" dirty="0">
                <a:effectLst/>
                <a:latin typeface="inter-regular"/>
              </a:rPr>
              <a:t>("%c", &amp;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);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if(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=='a'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=='e'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</a:t>
            </a:r>
            <a:r>
              <a:rPr lang="en-IN" b="0" i="0" dirty="0" err="1">
                <a:effectLst/>
                <a:latin typeface="inter-regular"/>
              </a:rPr>
              <a:t>i</a:t>
            </a:r>
            <a:r>
              <a:rPr lang="en-IN" b="0" i="0" dirty="0">
                <a:effectLst/>
                <a:latin typeface="inter-regular"/>
              </a:rPr>
              <a:t>'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=='o'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=='u'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=='A'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=='E'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=='I'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=='O’  ||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=='U')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{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    </a:t>
            </a:r>
            <a:r>
              <a:rPr lang="en-IN" b="0" i="0" dirty="0" err="1">
                <a:effectLst/>
                <a:latin typeface="inter-regular"/>
              </a:rPr>
              <a:t>printf</a:t>
            </a:r>
            <a:r>
              <a:rPr lang="en-IN" b="0" i="0" dirty="0">
                <a:effectLst/>
                <a:latin typeface="inter-regular"/>
              </a:rPr>
              <a:t>("The alphabet is a vowel.\n");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}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else if((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&gt;='a' &amp;&amp;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&lt;='z') || (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&gt;='A' &amp;&amp; </a:t>
            </a:r>
            <a:r>
              <a:rPr lang="en-IN" b="0" i="0" dirty="0" err="1">
                <a:effectLst/>
                <a:latin typeface="inter-regular"/>
              </a:rPr>
              <a:t>sing_ch</a:t>
            </a:r>
            <a:r>
              <a:rPr lang="en-IN" b="0" i="0" dirty="0">
                <a:effectLst/>
                <a:latin typeface="inter-regular"/>
              </a:rPr>
              <a:t>&lt;='Z'))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{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    </a:t>
            </a:r>
            <a:r>
              <a:rPr lang="en-IN" b="0" i="0" dirty="0" err="1">
                <a:effectLst/>
                <a:latin typeface="inter-regular"/>
              </a:rPr>
              <a:t>printf</a:t>
            </a:r>
            <a:r>
              <a:rPr lang="en-IN" b="0" i="0" dirty="0">
                <a:effectLst/>
                <a:latin typeface="inter-regular"/>
              </a:rPr>
              <a:t>("The alphabet is a consonant.\n");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}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else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{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    </a:t>
            </a:r>
            <a:r>
              <a:rPr lang="en-IN" b="0" i="0" dirty="0" err="1">
                <a:effectLst/>
                <a:latin typeface="inter-regular"/>
              </a:rPr>
              <a:t>printf</a:t>
            </a:r>
            <a:r>
              <a:rPr lang="en-IN" b="0" i="0" dirty="0">
                <a:effectLst/>
                <a:latin typeface="inter-regular"/>
              </a:rPr>
              <a:t>("The character is not an alphabet.\n");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    }   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3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Program 1: Using + and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" y="914401"/>
            <a:ext cx="7263020" cy="52228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  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a=10, b=20;      </a:t>
            </a:r>
          </a:p>
          <a:p>
            <a:pPr marL="0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"Before swap a=%d b=%d"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a,b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a=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//a=30 (10+20)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b=a-b;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//b=10 (30-20)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a=a-b;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//a=20 (30-10)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nAfter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 swap a=%d b=%d"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a,b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6705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Program 2: Using * and 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" y="914401"/>
            <a:ext cx="7263020" cy="52228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rgbClr val="0000FF"/>
                </a:solidFill>
                <a:effectLst/>
                <a:latin typeface="inter-regular"/>
              </a:rPr>
              <a:t>#include&lt;stdlib.h&gt;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8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main()    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marL="0" indent="0" algn="just">
              <a:buNone/>
            </a:pPr>
            <a:r>
              <a:rPr lang="en-IN" sz="18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a=10, b=20;      </a:t>
            </a:r>
          </a:p>
          <a:p>
            <a:pPr marL="0" indent="0" algn="just">
              <a:buNone/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800" b="0" i="0" dirty="0">
                <a:solidFill>
                  <a:srgbClr val="0000FF"/>
                </a:solidFill>
                <a:effectLst/>
                <a:latin typeface="inter-regular"/>
              </a:rPr>
              <a:t>"Before swap a=%d b=%d"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a,b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);       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a=a*b;</a:t>
            </a:r>
            <a:r>
              <a:rPr lang="en-IN" sz="1800" b="0" i="0" dirty="0">
                <a:solidFill>
                  <a:srgbClr val="008200"/>
                </a:solidFill>
                <a:effectLst/>
                <a:latin typeface="inter-regular"/>
              </a:rPr>
              <a:t>//a=200 (10*20) 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b=a/b;</a:t>
            </a:r>
            <a:r>
              <a:rPr lang="en-IN" sz="1800" b="0" i="0" dirty="0">
                <a:solidFill>
                  <a:srgbClr val="008200"/>
                </a:solidFill>
                <a:effectLst/>
                <a:latin typeface="inter-regular"/>
              </a:rPr>
              <a:t>//b=10 (200/20) 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a=a/b;</a:t>
            </a:r>
            <a:r>
              <a:rPr lang="en-IN" sz="1800" b="0" i="0" dirty="0">
                <a:solidFill>
                  <a:srgbClr val="008200"/>
                </a:solidFill>
                <a:effectLst/>
                <a:latin typeface="inter-regular"/>
              </a:rPr>
              <a:t>//a=20 (200/10) 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800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IN" sz="1800" b="0" i="0" dirty="0" err="1">
                <a:solidFill>
                  <a:srgbClr val="0000FF"/>
                </a:solidFill>
                <a:effectLst/>
                <a:latin typeface="inter-regular"/>
              </a:rPr>
              <a:t>nAfter</a:t>
            </a:r>
            <a:r>
              <a:rPr lang="en-IN" sz="1800" b="0" i="0" dirty="0">
                <a:solidFill>
                  <a:srgbClr val="0000FF"/>
                </a:solidFill>
                <a:effectLst/>
                <a:latin typeface="inter-regular"/>
              </a:rPr>
              <a:t> swap a=%d b=%d"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a,b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);       </a:t>
            </a:r>
          </a:p>
          <a:p>
            <a:pPr marL="0" indent="0" algn="just">
              <a:buNone/>
            </a:pPr>
            <a:r>
              <a:rPr lang="en-IN" sz="18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</p:txBody>
      </p:sp>
    </p:spTree>
    <p:extLst>
      <p:ext uri="{BB962C8B-B14F-4D97-AF65-F5344CB8AC3E}">
        <p14:creationId xmlns:p14="http://schemas.microsoft.com/office/powerpoint/2010/main" val="361199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IN" sz="1800" b="1" dirty="0"/>
              <a:t>Formatting</a:t>
            </a:r>
            <a:r>
              <a:rPr lang="en-IN" sz="2000" b="1" dirty="0"/>
              <a:t> output is use to format the output and aligns the number and string.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954157"/>
            <a:ext cx="8263559" cy="522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Write a C program  to print ‘ C’ – “Language”?</a:t>
            </a:r>
          </a:p>
          <a:p>
            <a:pPr marL="0" indent="0">
              <a:buNone/>
            </a:pPr>
            <a:r>
              <a:rPr lang="en-US" dirty="0"/>
              <a:t>Example1: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5B7D5-AE2C-0684-6508-B838D0BDFD63}"/>
              </a:ext>
            </a:extLst>
          </p:cNvPr>
          <p:cNvSpPr txBox="1"/>
          <p:nvPr/>
        </p:nvSpPr>
        <p:spPr>
          <a:xfrm>
            <a:off x="1431234" y="2239618"/>
            <a:ext cx="482379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71600" lvl="3" indent="0">
              <a:buNone/>
            </a:pPr>
            <a:r>
              <a:rPr lang="en-US" sz="2800" dirty="0"/>
              <a:t>OUTPUT</a:t>
            </a:r>
          </a:p>
          <a:p>
            <a:r>
              <a:rPr lang="en-IN" sz="3200" dirty="0"/>
              <a:t>  ‘ C’ – “</a:t>
            </a:r>
            <a:r>
              <a:rPr lang="en-IN" sz="3200"/>
              <a:t>Language”?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2191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IN" sz="1800" b="1" dirty="0"/>
              <a:t>Formatting</a:t>
            </a:r>
            <a:r>
              <a:rPr lang="en-IN" sz="2000" b="1" dirty="0"/>
              <a:t> output is use to format the output and aligns the number and string.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954157"/>
            <a:ext cx="8263559" cy="76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Write a C program  to print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‘ C’ – “Language”?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5B7D5-AE2C-0684-6508-B838D0BDFD63}"/>
              </a:ext>
            </a:extLst>
          </p:cNvPr>
          <p:cNvSpPr txBox="1"/>
          <p:nvPr/>
        </p:nvSpPr>
        <p:spPr>
          <a:xfrm>
            <a:off x="251791" y="2040835"/>
            <a:ext cx="864041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71600" lvl="3" indent="0">
              <a:buNone/>
            </a:pPr>
            <a:r>
              <a:rPr lang="en-US" sz="3200" dirty="0"/>
              <a:t>#include&lt;stdio.h&gt;</a:t>
            </a:r>
          </a:p>
          <a:p>
            <a:pPr marL="1371600" lvl="3" indent="0">
              <a:buNone/>
            </a:pPr>
            <a:r>
              <a:rPr lang="en-US" sz="3200" dirty="0"/>
              <a:t>int main()</a:t>
            </a:r>
          </a:p>
          <a:p>
            <a:pPr marL="1371600" lvl="3" indent="0">
              <a:buNone/>
            </a:pPr>
            <a:r>
              <a:rPr lang="en-US" sz="3200" dirty="0"/>
              <a:t>{</a:t>
            </a:r>
          </a:p>
          <a:p>
            <a:pPr marL="1371600" lvl="3" indent="0">
              <a:buNone/>
            </a:pPr>
            <a:r>
              <a:rPr lang="en-US" sz="3200" dirty="0" err="1"/>
              <a:t>printf</a:t>
            </a:r>
            <a:r>
              <a:rPr lang="en-US" sz="3200" dirty="0"/>
              <a:t>("\'c\' - \" Language\"\?");</a:t>
            </a:r>
          </a:p>
          <a:p>
            <a:pPr marL="1371600" lvl="3" indent="0">
              <a:buNone/>
            </a:pPr>
            <a:r>
              <a:rPr lang="en-US" sz="3200" dirty="0"/>
              <a:t>return 0;</a:t>
            </a:r>
          </a:p>
          <a:p>
            <a:pPr marL="1371600" lvl="3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A5E57A-EF5B-05EE-DA64-995D059C1164}"/>
              </a:ext>
            </a:extLst>
          </p:cNvPr>
          <p:cNvSpPr txBox="1">
            <a:spLocks/>
          </p:cNvSpPr>
          <p:nvPr/>
        </p:nvSpPr>
        <p:spPr>
          <a:xfrm>
            <a:off x="251790" y="5551651"/>
            <a:ext cx="8263559" cy="76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Using escape sequence \ called backslash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IN" sz="1800" b="1" dirty="0"/>
              <a:t>Formatting</a:t>
            </a:r>
            <a:r>
              <a:rPr lang="en-IN" sz="2000" b="1" dirty="0"/>
              <a:t> output is use to format the output and aligns the number and string.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A5E57A-EF5B-05EE-DA64-995D059C1164}"/>
              </a:ext>
            </a:extLst>
          </p:cNvPr>
          <p:cNvSpPr txBox="1">
            <a:spLocks/>
          </p:cNvSpPr>
          <p:nvPr/>
        </p:nvSpPr>
        <p:spPr>
          <a:xfrm>
            <a:off x="125067" y="979652"/>
            <a:ext cx="8263559" cy="76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Escape sequence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1E9C55-AE3F-08A1-3F2E-986A5A65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78815"/>
              </p:ext>
            </p:extLst>
          </p:nvPr>
        </p:nvGraphicFramePr>
        <p:xfrm>
          <a:off x="2239192" y="1639784"/>
          <a:ext cx="5380808" cy="3082592"/>
        </p:xfrm>
        <a:graphic>
          <a:graphicData uri="http://schemas.openxmlformats.org/drawingml/2006/table">
            <a:tbl>
              <a:tblPr/>
              <a:tblGrid>
                <a:gridCol w="2690404">
                  <a:extLst>
                    <a:ext uri="{9D8B030D-6E8A-4147-A177-3AD203B41FA5}">
                      <a16:colId xmlns:a16="http://schemas.microsoft.com/office/drawing/2014/main" val="3220256753"/>
                    </a:ext>
                  </a:extLst>
                </a:gridCol>
                <a:gridCol w="2690404">
                  <a:extLst>
                    <a:ext uri="{9D8B030D-6E8A-4147-A177-3AD203B41FA5}">
                      <a16:colId xmlns:a16="http://schemas.microsoft.com/office/drawing/2014/main" val="738895803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\n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New Line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8955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\t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Tab (Horizontal)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24822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\'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Single Quote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7904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\"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 Quote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4003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\?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Question Mark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94637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\\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Backslash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28169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just" fontAlgn="t"/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0057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\0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0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54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Write a C program  to  print the chitkara and print its length(count)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5B7D5-AE2C-0684-6508-B838D0BDFD63}"/>
              </a:ext>
            </a:extLst>
          </p:cNvPr>
          <p:cNvSpPr txBox="1"/>
          <p:nvPr/>
        </p:nvSpPr>
        <p:spPr>
          <a:xfrm>
            <a:off x="1311965" y="2133600"/>
            <a:ext cx="4823791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71600" lvl="3" indent="0">
              <a:buNone/>
            </a:pPr>
            <a:r>
              <a:rPr lang="en-US" sz="3200" dirty="0"/>
              <a:t>OUTPUT</a:t>
            </a:r>
          </a:p>
          <a:p>
            <a:pPr marL="457200" lvl="1" indent="0">
              <a:buNone/>
            </a:pPr>
            <a:r>
              <a:rPr lang="en-US" sz="2800" dirty="0"/>
              <a:t>chitkara</a:t>
            </a:r>
            <a:endParaRPr lang="en-IN" sz="2800" dirty="0"/>
          </a:p>
          <a:p>
            <a:pPr marL="457200" lvl="1" indent="0">
              <a:buNone/>
            </a:pPr>
            <a:r>
              <a:rPr lang="en-IN" sz="2800" dirty="0"/>
              <a:t>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8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A14-2E2C-740A-AD06-AE64873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7" y="153091"/>
            <a:ext cx="8912916" cy="65529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 a C program  to  print the “chitkara” and print its length(count)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2B7-9B2E-176F-7E7C-5DF15A68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" y="914401"/>
            <a:ext cx="7263020" cy="522280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x;</a:t>
            </a:r>
          </a:p>
          <a:p>
            <a:pPr marL="0" indent="0">
              <a:buNone/>
            </a:pPr>
            <a:r>
              <a:rPr lang="en-US" dirty="0"/>
              <a:t>	x=</a:t>
            </a:r>
            <a:r>
              <a:rPr lang="en-US" dirty="0" err="1"/>
              <a:t>printf</a:t>
            </a:r>
            <a:r>
              <a:rPr lang="en-US" dirty="0"/>
              <a:t>("chitkara");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",x);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66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1221</Words>
  <Application>Microsoft Office PowerPoint</Application>
  <PresentationFormat>On-screen Show (4:3)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inter-regular</vt:lpstr>
      <vt:lpstr>Wingdings</vt:lpstr>
      <vt:lpstr>Office Theme</vt:lpstr>
      <vt:lpstr>Coding question</vt:lpstr>
      <vt:lpstr>Write a C Program to swap two numbers without third variable.</vt:lpstr>
      <vt:lpstr>Program 1: Using + and -</vt:lpstr>
      <vt:lpstr>Program 2: Using * and /</vt:lpstr>
      <vt:lpstr>Formatting output is use to format the output and aligns the number and string.</vt:lpstr>
      <vt:lpstr>Formatting output is use to format the output and aligns the number and string.</vt:lpstr>
      <vt:lpstr>Formatting output is use to format the output and aligns the number and string.</vt:lpstr>
      <vt:lpstr>Write a C program  to  print the chitkara and print its length(count)</vt:lpstr>
      <vt:lpstr>Write a C program  to  print the “chitkara” and print its length(count)</vt:lpstr>
      <vt:lpstr>Write a C program  to  print the following output</vt:lpstr>
      <vt:lpstr>Formatting output is use to format the output and aligns the number and string.</vt:lpstr>
      <vt:lpstr>Formatting output is use to format the output and aligns the number and string.</vt:lpstr>
      <vt:lpstr>Formatting output is use to format the output and aligns the number and string.</vt:lpstr>
      <vt:lpstr>C Program to print "hello" without semicolon</vt:lpstr>
      <vt:lpstr>C Program to print "hello" without semicolon</vt:lpstr>
      <vt:lpstr>C Program to procurement and display</vt:lpstr>
      <vt:lpstr>PowerPoint Presentation</vt:lpstr>
      <vt:lpstr>C Program without main() function</vt:lpstr>
      <vt:lpstr>C Program without main() function</vt:lpstr>
      <vt:lpstr>Write a C program to check whether an alphabet is a vowel or consonant. Go to the editor </vt:lpstr>
      <vt:lpstr> Write a C program to check whether an alphabet is a vowel or consonant. Go to the editor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question</dc:title>
  <dc:creator>naveench</dc:creator>
  <cp:lastModifiedBy>naveench</cp:lastModifiedBy>
  <cp:revision>15</cp:revision>
  <dcterms:created xsi:type="dcterms:W3CDTF">2023-01-21T15:14:02Z</dcterms:created>
  <dcterms:modified xsi:type="dcterms:W3CDTF">2023-01-23T10:29:35Z</dcterms:modified>
</cp:coreProperties>
</file>