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7577-2E00-DF19-CD55-18C173ED2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4BEE7-FA35-FC82-52E2-2B6689466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CBF7-39BC-B1F1-8040-85EA1C5F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3539-77B1-4C59-83AD-F6F65A34DE5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C4AA-C0F1-A965-B1D4-498648AC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73E00-7D7D-71C0-E3FF-CB71732E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804-71F9-4C1D-9DA6-46937869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2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21CE-12AE-B749-B208-813A8306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254F8-87B6-C86F-C957-C2BA06412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D7138-2E79-D7CD-6598-43DB6435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3539-77B1-4C59-83AD-F6F65A34DE5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F89F6-B3AE-6E41-CDF8-65D42686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E0879-6A10-370A-C6A9-1932B83B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804-71F9-4C1D-9DA6-46937869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3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FA865-AE2D-5576-46F8-CE5B6E22B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9BCA1-A881-B67C-CC17-38A29174B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34E7A-84D6-21EC-E901-CC6935B8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3539-77B1-4C59-83AD-F6F65A34DE5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6BB3-72CE-6F73-6328-7DFF8882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323C-1925-097B-56BD-263CCCF7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804-71F9-4C1D-9DA6-46937869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70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B1BC-355E-C5C7-FBEC-BEB8B100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3ABD8-7884-BEF6-0691-D12669F13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F97C2-2BE9-5B32-6D75-9D8F0707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3539-77B1-4C59-83AD-F6F65A34DE5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9157-BA42-4FF0-3645-3F910C48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C3FD-8394-A186-9882-B277B55B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804-71F9-4C1D-9DA6-46937869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27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58AC-1DCB-B0C9-FA21-36A207A4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2EF00-9806-F094-9037-768DF06D0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DD71-34EA-A46B-D2C9-BD7A0613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3539-77B1-4C59-83AD-F6F65A34DE5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FC19-0A86-43D1-AA5F-49BCABED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F30B-DC91-28A5-EEBD-84207E6B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804-71F9-4C1D-9DA6-46937869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68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2A92-DF43-B0BA-63B1-434A5D2E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2067-82CF-E50B-8D18-48BCB074F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2373B-416E-436D-F37E-3DCE759EE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31009-859B-52F7-0814-85BFA494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3539-77B1-4C59-83AD-F6F65A34DE5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BF6A8-A844-D410-0490-6FECEE3A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232C6-A19B-B07B-2901-B389D03A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804-71F9-4C1D-9DA6-46937869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06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E564-34C6-C12E-EA38-16D7BB17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5600D-8EC6-2768-CEA1-2ADBF5469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2E3FE-2C3B-4C4C-65F8-3E2CB2ABC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574D4-8BEF-1ADF-AE24-448B1D71E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64D39-99E2-1177-B18A-8F80A9FE1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6BB06-F946-D8AD-CA11-E66A6D97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3539-77B1-4C59-83AD-F6F65A34DE5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B835D-3558-7D45-E229-87F512FF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602E8-70EF-3452-603C-16713775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804-71F9-4C1D-9DA6-46937869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87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F1F1-2F2A-B904-3585-2A1DAE2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D2029-18FD-5E82-3E06-43F002B3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3539-77B1-4C59-83AD-F6F65A34DE5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43224-D0A5-F9A8-F1C9-277FF186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018B4-82B1-BE28-9775-A8AAF8B6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804-71F9-4C1D-9DA6-46937869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36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43816-AE90-4343-B021-CFB33A33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3539-77B1-4C59-83AD-F6F65A34DE5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5E532-76E2-879E-CD6F-482555EA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F2242-0E24-1D62-3D84-1F6DD700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804-71F9-4C1D-9DA6-46937869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39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5CD2-F1AC-D057-6C45-5FC9C7BC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D79B-4E17-BB6D-A234-999E1CDE1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95C92-3093-1D30-A052-7F7BEB487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1F2DA-1F2E-2AFA-6D03-3D78A851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3539-77B1-4C59-83AD-F6F65A34DE5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FEF4B-CE80-0079-B181-1770B607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CA6F7-DD26-0D28-6344-E68F7569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804-71F9-4C1D-9DA6-46937869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38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7583-8091-CFE8-FB15-2B5F622D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70C48-977E-F495-3F7A-F8F611FCB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9A8E9-E0A1-BEC1-CC36-72A7FD1FA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6E86E-B7FB-205B-E213-81F0C60F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3539-77B1-4C59-83AD-F6F65A34DE5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D4AEC-C347-46EC-EA37-F6B7D8A9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0D940-BF42-AFAD-D925-A656FBE4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804-71F9-4C1D-9DA6-46937869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8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41840-EDD6-65A1-0AC5-EC558ED5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00298-F69A-4BF5-8351-8F5237348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2E727-8AD7-D988-ED66-97DC32B21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3539-77B1-4C59-83AD-F6F65A34DE5C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A22EA-2D01-C933-3BAB-7970B7BB5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D32B-4AE8-9AF0-C622-D388F60A7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804-71F9-4C1D-9DA6-46937869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9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C164-AC57-89C2-55EE-50F5685F8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0435"/>
            <a:ext cx="9144000" cy="85952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/>
              <a:t>Coding Questions on Operators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6920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D4E8-BD6E-507A-B071-2F59146E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67930" cy="7768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will be the output of following program ?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03A38-55AB-693E-227D-4891E7DE90E6}"/>
              </a:ext>
            </a:extLst>
          </p:cNvPr>
          <p:cNvSpPr txBox="1"/>
          <p:nvPr/>
        </p:nvSpPr>
        <p:spPr>
          <a:xfrm>
            <a:off x="424067" y="776875"/>
            <a:ext cx="11025811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int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int var;</a:t>
            </a:r>
          </a:p>
          <a:p>
            <a:r>
              <a:rPr lang="en-US" sz="2400" dirty="0"/>
              <a:t>	</a:t>
            </a:r>
            <a:r>
              <a:rPr lang="en-US" sz="2400" dirty="0">
                <a:highlight>
                  <a:srgbClr val="FFFF00"/>
                </a:highlight>
              </a:rPr>
              <a:t>var=- -10;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("value of var= %d\</a:t>
            </a:r>
            <a:r>
              <a:rPr lang="en-US" sz="2400" dirty="0" err="1"/>
              <a:t>n",var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>
                <a:highlight>
                  <a:srgbClr val="FFFF00"/>
                </a:highlight>
              </a:rPr>
              <a:t>var=+ +10;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("value of var= %d\</a:t>
            </a:r>
            <a:r>
              <a:rPr lang="en-US" sz="2400" dirty="0" err="1"/>
              <a:t>n",var</a:t>
            </a:r>
            <a:r>
              <a:rPr lang="en-US" sz="2400" dirty="0"/>
              <a:t>);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07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D4E8-BD6E-507A-B071-2F59146E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67930" cy="7768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will be the output of following program ?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03A38-55AB-693E-227D-4891E7DE90E6}"/>
              </a:ext>
            </a:extLst>
          </p:cNvPr>
          <p:cNvSpPr txBox="1"/>
          <p:nvPr/>
        </p:nvSpPr>
        <p:spPr>
          <a:xfrm>
            <a:off x="424070" y="993913"/>
            <a:ext cx="9011478" cy="31700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int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int var;</a:t>
            </a:r>
          </a:p>
          <a:p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var=- -10;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("value of var= %d\</a:t>
            </a:r>
            <a:r>
              <a:rPr lang="en-US" sz="2000" dirty="0" err="1"/>
              <a:t>n",var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var=+ +10;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("value of var= %d\</a:t>
            </a:r>
            <a:r>
              <a:rPr lang="en-US" sz="2000" dirty="0" err="1"/>
              <a:t>n",var</a:t>
            </a:r>
            <a:r>
              <a:rPr lang="en-US" sz="2000" dirty="0"/>
              <a:t>);</a:t>
            </a:r>
          </a:p>
          <a:p>
            <a:r>
              <a:rPr lang="en-US" sz="2000" dirty="0"/>
              <a:t>	return 0;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04853-F7D7-CD52-3E49-4376C75715A3}"/>
              </a:ext>
            </a:extLst>
          </p:cNvPr>
          <p:cNvSpPr txBox="1"/>
          <p:nvPr/>
        </p:nvSpPr>
        <p:spPr>
          <a:xfrm>
            <a:off x="424070" y="4226221"/>
            <a:ext cx="9011478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Correct Answer </a:t>
            </a:r>
          </a:p>
          <a:p>
            <a:r>
              <a:rPr lang="en-US" dirty="0"/>
              <a:t>value of var= 10</a:t>
            </a:r>
          </a:p>
          <a:p>
            <a:r>
              <a:rPr lang="en-US" dirty="0"/>
              <a:t>value of var= 10</a:t>
            </a:r>
          </a:p>
          <a:p>
            <a:endParaRPr lang="en-US" dirty="0"/>
          </a:p>
          <a:p>
            <a:r>
              <a:rPr lang="en-US" dirty="0"/>
              <a:t>Here </a:t>
            </a:r>
            <a:r>
              <a:rPr lang="en-US" b="1" dirty="0"/>
              <a:t>unary minus </a:t>
            </a:r>
            <a:r>
              <a:rPr lang="en-US" dirty="0"/>
              <a:t>(or negation) operator is used twice.</a:t>
            </a:r>
          </a:p>
          <a:p>
            <a:r>
              <a:rPr lang="en-US" dirty="0"/>
              <a:t>According to the math rules:</a:t>
            </a:r>
          </a:p>
          <a:p>
            <a:r>
              <a:rPr lang="en-US" dirty="0"/>
              <a:t>- -10 = 10</a:t>
            </a:r>
          </a:p>
          <a:p>
            <a:r>
              <a:rPr lang="en-US" dirty="0"/>
              <a:t>+ +10=10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17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D4E8-BD6E-507A-B071-2F59146E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282"/>
            <a:ext cx="11767930" cy="7768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will be the output of following program ?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03A38-55AB-693E-227D-4891E7DE90E6}"/>
              </a:ext>
            </a:extLst>
          </p:cNvPr>
          <p:cNvSpPr txBox="1"/>
          <p:nvPr/>
        </p:nvSpPr>
        <p:spPr>
          <a:xfrm>
            <a:off x="424070" y="954157"/>
            <a:ext cx="6533323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void main()</a:t>
            </a:r>
          </a:p>
          <a:p>
            <a:r>
              <a:rPr lang="en-US" sz="2400" dirty="0"/>
              <a:t>{  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("value is = %d",(10++));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6482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D4E8-BD6E-507A-B071-2F59146E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038"/>
            <a:ext cx="11767930" cy="7768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will be the output of following program ?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03A38-55AB-693E-227D-4891E7DE90E6}"/>
              </a:ext>
            </a:extLst>
          </p:cNvPr>
          <p:cNvSpPr txBox="1"/>
          <p:nvPr/>
        </p:nvSpPr>
        <p:spPr>
          <a:xfrm>
            <a:off x="781876" y="1156764"/>
            <a:ext cx="6533323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void main()</a:t>
            </a:r>
          </a:p>
          <a:p>
            <a:r>
              <a:rPr lang="en-US" sz="2400" dirty="0"/>
              <a:t>{  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("value is = %d",(10++));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9ADF1-303B-88E6-93A3-337E0A345910}"/>
              </a:ext>
            </a:extLst>
          </p:cNvPr>
          <p:cNvSpPr txBox="1"/>
          <p:nvPr/>
        </p:nvSpPr>
        <p:spPr>
          <a:xfrm>
            <a:off x="662607" y="3620004"/>
            <a:ext cx="722243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Correct Answer</a:t>
            </a:r>
          </a:p>
          <a:p>
            <a:pPr algn="l"/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Error : L-value required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++/--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operator 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works on variables only</a:t>
            </a:r>
          </a:p>
        </p:txBody>
      </p:sp>
    </p:spTree>
    <p:extLst>
      <p:ext uri="{BB962C8B-B14F-4D97-AF65-F5344CB8AC3E}">
        <p14:creationId xmlns:p14="http://schemas.microsoft.com/office/powerpoint/2010/main" val="399957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D4E8-BD6E-507A-B071-2F59146E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282"/>
            <a:ext cx="11767930" cy="7768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will be the output of following program ?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03A38-55AB-693E-227D-4891E7DE90E6}"/>
              </a:ext>
            </a:extLst>
          </p:cNvPr>
          <p:cNvSpPr txBox="1"/>
          <p:nvPr/>
        </p:nvSpPr>
        <p:spPr>
          <a:xfrm>
            <a:off x="424070" y="954157"/>
            <a:ext cx="6533323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void main()</a:t>
            </a:r>
          </a:p>
          <a:p>
            <a:r>
              <a:rPr lang="en-US" sz="2400" dirty="0"/>
              <a:t>{   </a:t>
            </a:r>
          </a:p>
          <a:p>
            <a:r>
              <a:rPr lang="en-US" sz="2400" dirty="0"/>
              <a:t>	const char var='A';</a:t>
            </a:r>
          </a:p>
          <a:p>
            <a:r>
              <a:rPr lang="en-US" sz="2400" dirty="0"/>
              <a:t>	++var;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</a:t>
            </a:r>
            <a:r>
              <a:rPr lang="en-US" sz="2400" dirty="0" err="1"/>
              <a:t>c",var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379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D4E8-BD6E-507A-B071-2F59146E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778"/>
            <a:ext cx="11767930" cy="7768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will be the output of following program ?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03A38-55AB-693E-227D-4891E7DE90E6}"/>
              </a:ext>
            </a:extLst>
          </p:cNvPr>
          <p:cNvSpPr txBox="1"/>
          <p:nvPr/>
        </p:nvSpPr>
        <p:spPr>
          <a:xfrm>
            <a:off x="781876" y="1156764"/>
            <a:ext cx="6533323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void main()</a:t>
            </a:r>
          </a:p>
          <a:p>
            <a:r>
              <a:rPr lang="en-US" sz="2400" dirty="0"/>
              <a:t>{   </a:t>
            </a:r>
          </a:p>
          <a:p>
            <a:r>
              <a:rPr lang="en-US" sz="2400" dirty="0"/>
              <a:t>	const char var='A';</a:t>
            </a:r>
          </a:p>
          <a:p>
            <a:r>
              <a:rPr lang="en-US" sz="2400" dirty="0"/>
              <a:t>	++var;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</a:t>
            </a:r>
            <a:r>
              <a:rPr lang="en-US" sz="2400" dirty="0" err="1"/>
              <a:t>c",var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64306-FFEC-D3D9-18CD-49D40551996A}"/>
              </a:ext>
            </a:extLst>
          </p:cNvPr>
          <p:cNvSpPr txBox="1"/>
          <p:nvPr/>
        </p:nvSpPr>
        <p:spPr>
          <a:xfrm>
            <a:off x="675858" y="4229604"/>
            <a:ext cx="675861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Correct Answer</a:t>
            </a:r>
          </a:p>
          <a:p>
            <a:pPr algn="l"/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Error : L-value required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++/--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operator 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works on variables only</a:t>
            </a:r>
          </a:p>
        </p:txBody>
      </p:sp>
    </p:spTree>
    <p:extLst>
      <p:ext uri="{BB962C8B-B14F-4D97-AF65-F5344CB8AC3E}">
        <p14:creationId xmlns:p14="http://schemas.microsoft.com/office/powerpoint/2010/main" val="1725203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D4E8-BD6E-507A-B071-2F59146E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67930" cy="7768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will be the output of following program ?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03A38-55AB-693E-227D-4891E7DE90E6}"/>
              </a:ext>
            </a:extLst>
          </p:cNvPr>
          <p:cNvSpPr txBox="1"/>
          <p:nvPr/>
        </p:nvSpPr>
        <p:spPr>
          <a:xfrm>
            <a:off x="344555" y="944729"/>
            <a:ext cx="6533323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void main()</a:t>
            </a:r>
          </a:p>
          <a:p>
            <a:r>
              <a:rPr lang="en-US" sz="2400" dirty="0"/>
              <a:t>{   </a:t>
            </a:r>
          </a:p>
          <a:p>
            <a:r>
              <a:rPr lang="en-US" sz="2400" dirty="0"/>
              <a:t>	int x=10;</a:t>
            </a:r>
          </a:p>
          <a:p>
            <a:r>
              <a:rPr lang="en-US" sz="2400" dirty="0"/>
              <a:t>	</a:t>
            </a:r>
            <a:r>
              <a:rPr lang="en-US" sz="2400" dirty="0">
                <a:highlight>
                  <a:srgbClr val="FFFF00"/>
                </a:highlight>
              </a:rPr>
              <a:t>x+=(x++)+(++x)+x;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</a:t>
            </a:r>
            <a:r>
              <a:rPr lang="en-US" sz="2400" dirty="0" err="1"/>
              <a:t>d",x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317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D4E8-BD6E-507A-B071-2F59146E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038"/>
            <a:ext cx="11767930" cy="7768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will be the output of following program ?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03A38-55AB-693E-227D-4891E7DE90E6}"/>
              </a:ext>
            </a:extLst>
          </p:cNvPr>
          <p:cNvSpPr txBox="1"/>
          <p:nvPr/>
        </p:nvSpPr>
        <p:spPr>
          <a:xfrm>
            <a:off x="318050" y="993913"/>
            <a:ext cx="6533323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void main()</a:t>
            </a:r>
          </a:p>
          <a:p>
            <a:r>
              <a:rPr lang="en-US" sz="2400" dirty="0"/>
              <a:t>{   </a:t>
            </a:r>
          </a:p>
          <a:p>
            <a:r>
              <a:rPr lang="en-US" sz="2400" dirty="0"/>
              <a:t>	int x=10;</a:t>
            </a:r>
          </a:p>
          <a:p>
            <a:r>
              <a:rPr lang="en-US" sz="2400" dirty="0"/>
              <a:t>	</a:t>
            </a:r>
            <a:r>
              <a:rPr lang="en-US" sz="2400" dirty="0">
                <a:highlight>
                  <a:srgbClr val="FFFF00"/>
                </a:highlight>
              </a:rPr>
              <a:t>x+=(x++)+(++x)+x;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("%</a:t>
            </a:r>
            <a:r>
              <a:rPr lang="en-US" sz="2400" dirty="0" err="1"/>
              <a:t>d",x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D73FF-A85F-4863-694B-744FA1A379A3}"/>
              </a:ext>
            </a:extLst>
          </p:cNvPr>
          <p:cNvSpPr txBox="1"/>
          <p:nvPr/>
        </p:nvSpPr>
        <p:spPr>
          <a:xfrm>
            <a:off x="324678" y="4015482"/>
            <a:ext cx="1144325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Correct Answer 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45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1) expand the expression 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x=x+(x++)+(</a:t>
            </a:r>
            <a:r>
              <a:rPr lang="en-US" b="0" i="0" dirty="0">
                <a:solidFill>
                  <a:srgbClr val="DC143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++x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)+x;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      11+11+(11)+11 44 x=45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2) due to pre increment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++x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,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will be 11 for this expression.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3) after executing expression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will be 44.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4) finally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will be 45 due to post increment (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x++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the output of pre and post increment based operators may not same on all the compilers, in GCC Linux compiler output will be 46 and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TurboC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output will be 45.</a:t>
            </a:r>
          </a:p>
        </p:txBody>
      </p:sp>
    </p:spTree>
    <p:extLst>
      <p:ext uri="{BB962C8B-B14F-4D97-AF65-F5344CB8AC3E}">
        <p14:creationId xmlns:p14="http://schemas.microsoft.com/office/powerpoint/2010/main" val="70831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D4E8-BD6E-507A-B071-2F59146E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038"/>
            <a:ext cx="11767930" cy="776875"/>
          </a:xfrm>
        </p:spPr>
        <p:txBody>
          <a:bodyPr>
            <a:noAutofit/>
          </a:bodyPr>
          <a:lstStyle/>
          <a:p>
            <a:r>
              <a:rPr lang="en-US" sz="2800" dirty="0"/>
              <a:t>      </a:t>
            </a:r>
            <a:br>
              <a:rPr lang="en-US" sz="2800" dirty="0"/>
            </a:br>
            <a:r>
              <a:rPr lang="en-US" sz="2800" dirty="0"/>
              <a:t>   </a:t>
            </a:r>
            <a:r>
              <a:rPr lang="en-US" sz="2800" b="1" dirty="0">
                <a:solidFill>
                  <a:srgbClr val="FF0000"/>
                </a:solidFill>
              </a:rPr>
              <a:t>What will be the output of following program ?</a:t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03A38-55AB-693E-227D-4891E7DE90E6}"/>
              </a:ext>
            </a:extLst>
          </p:cNvPr>
          <p:cNvSpPr txBox="1"/>
          <p:nvPr/>
        </p:nvSpPr>
        <p:spPr>
          <a:xfrm>
            <a:off x="596348" y="1156764"/>
            <a:ext cx="8375373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void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int a=3,b=2;</a:t>
            </a:r>
          </a:p>
          <a:p>
            <a:r>
              <a:rPr lang="en-US" sz="2400" b="1" dirty="0"/>
              <a:t>   a=a==b==0;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("%d,%d",</a:t>
            </a:r>
            <a:r>
              <a:rPr lang="en-US" sz="2400" dirty="0" err="1"/>
              <a:t>a,b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412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D4E8-BD6E-507A-B071-2F59146E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778"/>
            <a:ext cx="11767930" cy="7768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      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   What will be the output of following program ?</a:t>
            </a:r>
            <a:br>
              <a:rPr lang="en-US" sz="2800" b="1" dirty="0">
                <a:solidFill>
                  <a:srgbClr val="FF0000"/>
                </a:solidFill>
              </a:rPr>
            </a:b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03A38-55AB-693E-227D-4891E7DE90E6}"/>
              </a:ext>
            </a:extLst>
          </p:cNvPr>
          <p:cNvSpPr txBox="1"/>
          <p:nvPr/>
        </p:nvSpPr>
        <p:spPr>
          <a:xfrm>
            <a:off x="662609" y="845544"/>
            <a:ext cx="7938052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void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int a=3,b=2;</a:t>
            </a:r>
          </a:p>
          <a:p>
            <a:r>
              <a:rPr lang="en-US" sz="2400" dirty="0"/>
              <a:t>   a=a==b==0;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("%d,%d",</a:t>
            </a:r>
            <a:r>
              <a:rPr lang="en-US" sz="2400" dirty="0" err="1"/>
              <a:t>a,b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402AF-E656-9153-D8FC-4D18BD9E6548}"/>
              </a:ext>
            </a:extLst>
          </p:cNvPr>
          <p:cNvSpPr txBox="1"/>
          <p:nvPr/>
        </p:nvSpPr>
        <p:spPr>
          <a:xfrm>
            <a:off x="662608" y="3673901"/>
            <a:ext cx="101776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Correct Answer 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1,2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1" dirty="0"/>
              <a:t> a=a</a:t>
            </a:r>
            <a:r>
              <a:rPr lang="en-US" b="1" dirty="0">
                <a:highlight>
                  <a:srgbClr val="FFFF00"/>
                </a:highlight>
              </a:rPr>
              <a:t>==</a:t>
            </a:r>
            <a:r>
              <a:rPr lang="en-US" b="1" dirty="0"/>
              <a:t>b</a:t>
            </a:r>
            <a:r>
              <a:rPr lang="en-US" b="1" dirty="0">
                <a:highlight>
                  <a:srgbClr val="FFFF00"/>
                </a:highlight>
              </a:rPr>
              <a:t>==</a:t>
            </a:r>
            <a:r>
              <a:rPr lang="en-US" b="1" dirty="0"/>
              <a:t>0;</a:t>
            </a:r>
            <a:endParaRPr lang="en-US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Since the associability is 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left to right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for </a:t>
            </a:r>
            <a:r>
              <a:rPr lang="en-US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operator, thus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(a==b)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is evaluated first which results in 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as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=3 &amp; b=2</a:t>
            </a:r>
          </a:p>
          <a:p>
            <a:pPr algn="l"/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a=</a:t>
            </a:r>
            <a:r>
              <a:rPr lang="en-US" dirty="0">
                <a:solidFill>
                  <a:srgbClr val="DC143C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3==2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==0</a:t>
            </a:r>
          </a:p>
          <a:p>
            <a:pPr algn="l"/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a=</a:t>
            </a:r>
            <a:r>
              <a:rPr lang="en-US" b="0" i="0" dirty="0">
                <a:solidFill>
                  <a:srgbClr val="DC143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0==0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a=1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Now 0==0 which assigns 1 to a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Thus finally a=1 &amp; b=2</a:t>
            </a:r>
          </a:p>
        </p:txBody>
      </p:sp>
    </p:spTree>
    <p:extLst>
      <p:ext uri="{BB962C8B-B14F-4D97-AF65-F5344CB8AC3E}">
        <p14:creationId xmlns:p14="http://schemas.microsoft.com/office/powerpoint/2010/main" val="20215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D4E8-BD6E-507A-B071-2F59146E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33"/>
            <a:ext cx="11767930" cy="7768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will be the output of following program ?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03A38-55AB-693E-227D-4891E7DE90E6}"/>
              </a:ext>
            </a:extLst>
          </p:cNvPr>
          <p:cNvSpPr txBox="1"/>
          <p:nvPr/>
        </p:nvSpPr>
        <p:spPr>
          <a:xfrm>
            <a:off x="781877" y="1156764"/>
            <a:ext cx="7964558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void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int a=20,x;</a:t>
            </a:r>
          </a:p>
          <a:p>
            <a:r>
              <a:rPr lang="en-US" sz="2400" dirty="0"/>
              <a:t>   x= ++</a:t>
            </a:r>
            <a:r>
              <a:rPr lang="en-US" sz="2400" dirty="0" err="1"/>
              <a:t>a,a</a:t>
            </a:r>
            <a:r>
              <a:rPr lang="en-US" sz="2400" dirty="0"/>
              <a:t>++,++a;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("Value of </a:t>
            </a:r>
            <a:r>
              <a:rPr lang="en-US" sz="2400" dirty="0" err="1"/>
              <a:t>intVar</a:t>
            </a:r>
            <a:r>
              <a:rPr lang="en-US" sz="2400" dirty="0"/>
              <a:t>=%d, x=%d",</a:t>
            </a:r>
            <a:r>
              <a:rPr lang="en-US" sz="2400" dirty="0" err="1"/>
              <a:t>a,x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51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D4E8-BD6E-507A-B071-2F59146E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385"/>
            <a:ext cx="11767930" cy="7768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will be the output of following program ?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03A38-55AB-693E-227D-4891E7DE90E6}"/>
              </a:ext>
            </a:extLst>
          </p:cNvPr>
          <p:cNvSpPr txBox="1"/>
          <p:nvPr/>
        </p:nvSpPr>
        <p:spPr>
          <a:xfrm>
            <a:off x="848136" y="957981"/>
            <a:ext cx="7699515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void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int a=20,x;</a:t>
            </a:r>
          </a:p>
          <a:p>
            <a:r>
              <a:rPr lang="en-US" sz="2400" dirty="0"/>
              <a:t>   x= ++</a:t>
            </a:r>
            <a:r>
              <a:rPr lang="en-US" sz="2400" dirty="0" err="1"/>
              <a:t>a,a</a:t>
            </a:r>
            <a:r>
              <a:rPr lang="en-US" sz="2400" dirty="0"/>
              <a:t>++,++a;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("Value of a=%d, x=%d",</a:t>
            </a:r>
            <a:r>
              <a:rPr lang="en-US" sz="2400" dirty="0" err="1"/>
              <a:t>a,x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0C9FC-9F3E-EF6F-EA7F-7C6B33EBCAE1}"/>
              </a:ext>
            </a:extLst>
          </p:cNvPr>
          <p:cNvSpPr txBox="1"/>
          <p:nvPr/>
        </p:nvSpPr>
        <p:spPr>
          <a:xfrm>
            <a:off x="722242" y="3967155"/>
            <a:ext cx="10323445" cy="2539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Correct Answer 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Value of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a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=23, x=21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Since 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assignment operator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 has more precedence than 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comma operator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so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operator will be evaluated first.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Here, </a:t>
            </a:r>
            <a:r>
              <a:rPr lang="en-US" b="0" i="0" dirty="0">
                <a:solidFill>
                  <a:srgbClr val="DC143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x = ++</a:t>
            </a:r>
            <a:r>
              <a:rPr lang="en-US" dirty="0">
                <a:solidFill>
                  <a:srgbClr val="DC143C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a++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++a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;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will be assigned to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then comma operator will be evaluated.</a:t>
            </a:r>
          </a:p>
        </p:txBody>
      </p:sp>
    </p:spTree>
    <p:extLst>
      <p:ext uri="{BB962C8B-B14F-4D97-AF65-F5344CB8AC3E}">
        <p14:creationId xmlns:p14="http://schemas.microsoft.com/office/powerpoint/2010/main" val="245978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D4E8-BD6E-507A-B071-2F59146E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67930" cy="7768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will be the output of following program ?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03A38-55AB-693E-227D-4891E7DE90E6}"/>
              </a:ext>
            </a:extLst>
          </p:cNvPr>
          <p:cNvSpPr txBox="1"/>
          <p:nvPr/>
        </p:nvSpPr>
        <p:spPr>
          <a:xfrm>
            <a:off x="106016" y="776875"/>
            <a:ext cx="9051236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int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int x;</a:t>
            </a:r>
          </a:p>
          <a:p>
            <a:r>
              <a:rPr lang="en-US" sz="2400" dirty="0"/>
              <a:t>	</a:t>
            </a:r>
            <a:r>
              <a:rPr lang="en-US" sz="2400" dirty="0">
                <a:highlight>
                  <a:srgbClr val="FFFF00"/>
                </a:highlight>
              </a:rPr>
              <a:t>x=100,30,50;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("x=%d\</a:t>
            </a:r>
            <a:r>
              <a:rPr lang="en-US" sz="2400" dirty="0" err="1"/>
              <a:t>n",x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>
                <a:highlight>
                  <a:srgbClr val="FFFF00"/>
                </a:highlight>
              </a:rPr>
              <a:t>x=(100,30,50);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("x=%d\</a:t>
            </a:r>
            <a:r>
              <a:rPr lang="en-US" sz="2400" dirty="0" err="1"/>
              <a:t>n",x</a:t>
            </a:r>
            <a:r>
              <a:rPr lang="en-US" sz="2400" dirty="0"/>
              <a:t>);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64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D4E8-BD6E-507A-B071-2F59146E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67930" cy="7768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will be the output of following program ?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03A38-55AB-693E-227D-4891E7DE90E6}"/>
              </a:ext>
            </a:extLst>
          </p:cNvPr>
          <p:cNvSpPr txBox="1"/>
          <p:nvPr/>
        </p:nvSpPr>
        <p:spPr>
          <a:xfrm>
            <a:off x="318052" y="776876"/>
            <a:ext cx="9276522" cy="31700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int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int x;</a:t>
            </a:r>
          </a:p>
          <a:p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x=100,30,50;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("x=%d\</a:t>
            </a:r>
            <a:r>
              <a:rPr lang="en-US" sz="2000" dirty="0" err="1"/>
              <a:t>n",x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x=(100,30,50);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("x=%d\</a:t>
            </a:r>
            <a:r>
              <a:rPr lang="en-US" sz="2000" dirty="0" err="1"/>
              <a:t>n",x</a:t>
            </a:r>
            <a:r>
              <a:rPr lang="en-US" sz="2000" dirty="0"/>
              <a:t>);</a:t>
            </a:r>
          </a:p>
          <a:p>
            <a:r>
              <a:rPr lang="en-US" sz="2000" dirty="0"/>
              <a:t>	return 0;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17F64-0CA1-4291-FC6C-3CD4323B582A}"/>
              </a:ext>
            </a:extLst>
          </p:cNvPr>
          <p:cNvSpPr txBox="1"/>
          <p:nvPr/>
        </p:nvSpPr>
        <p:spPr>
          <a:xfrm>
            <a:off x="185530" y="4055639"/>
            <a:ext cx="120064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Correct Answer 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x=100</a:t>
            </a:r>
            <a:b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x=50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Since </a:t>
            </a:r>
            <a:r>
              <a:rPr lang="en-US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(assignment operator)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has more precedence than 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comma operator (</a:t>
            </a:r>
            <a:r>
              <a:rPr lang="en-US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so </a:t>
            </a:r>
            <a:r>
              <a:rPr lang="en-US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operator evaluates first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and 100 will be assigned to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 second case,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x=(100,30,50)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here </a:t>
            </a:r>
            <a:r>
              <a:rPr lang="en-US" b="0" i="0" dirty="0">
                <a:solidFill>
                  <a:srgbClr val="DC143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have more precedency so </a:t>
            </a:r>
            <a:r>
              <a:rPr lang="en-US" b="0" i="0" dirty="0">
                <a:solidFill>
                  <a:srgbClr val="DC143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(100,30,50)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will be evaluated first from left to right(till last operand completed) , and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will be 50.</a:t>
            </a:r>
          </a:p>
        </p:txBody>
      </p:sp>
    </p:spTree>
    <p:extLst>
      <p:ext uri="{BB962C8B-B14F-4D97-AF65-F5344CB8AC3E}">
        <p14:creationId xmlns:p14="http://schemas.microsoft.com/office/powerpoint/2010/main" val="92345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D4E8-BD6E-507A-B071-2F59146E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67930" cy="7768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Predict the output of following program.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03A38-55AB-693E-227D-4891E7DE90E6}"/>
              </a:ext>
            </a:extLst>
          </p:cNvPr>
          <p:cNvSpPr txBox="1"/>
          <p:nvPr/>
        </p:nvSpPr>
        <p:spPr>
          <a:xfrm>
            <a:off x="490328" y="931477"/>
            <a:ext cx="8666923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int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int a=10;</a:t>
            </a:r>
          </a:p>
          <a:p>
            <a:r>
              <a:rPr lang="en-US" sz="2400" dirty="0"/>
              <a:t>	int b=2;</a:t>
            </a:r>
          </a:p>
          <a:p>
            <a:r>
              <a:rPr lang="en-US" sz="2400" dirty="0"/>
              <a:t>	int c;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>
                <a:highlight>
                  <a:srgbClr val="FFFF00"/>
                </a:highlight>
              </a:rPr>
              <a:t>	c=(a &amp; b);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("c= %</a:t>
            </a:r>
            <a:r>
              <a:rPr lang="en-US" sz="2400" dirty="0" err="1"/>
              <a:t>d",c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051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D4E8-BD6E-507A-B071-2F59146E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767930" cy="7768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will be the output of following program ?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03A38-55AB-693E-227D-4891E7DE90E6}"/>
              </a:ext>
            </a:extLst>
          </p:cNvPr>
          <p:cNvSpPr txBox="1"/>
          <p:nvPr/>
        </p:nvSpPr>
        <p:spPr>
          <a:xfrm>
            <a:off x="344556" y="795130"/>
            <a:ext cx="8693427" cy="31700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int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int a=10;</a:t>
            </a:r>
          </a:p>
          <a:p>
            <a:r>
              <a:rPr lang="en-US" sz="2000" dirty="0"/>
              <a:t>	int b=2;</a:t>
            </a:r>
          </a:p>
          <a:p>
            <a:r>
              <a:rPr lang="en-US" sz="2000" dirty="0"/>
              <a:t>	int c;</a:t>
            </a:r>
          </a:p>
          <a:p>
            <a:r>
              <a:rPr lang="en-US" sz="2000" dirty="0"/>
              <a:t>	c=(a &amp; b);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("c= %</a:t>
            </a:r>
            <a:r>
              <a:rPr lang="en-US" sz="2000" dirty="0" err="1"/>
              <a:t>d",c</a:t>
            </a:r>
            <a:r>
              <a:rPr lang="en-US" sz="2000" dirty="0"/>
              <a:t>);</a:t>
            </a:r>
          </a:p>
          <a:p>
            <a:r>
              <a:rPr lang="en-US" sz="2000" dirty="0"/>
              <a:t>	return 0;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17F64-0CA1-4291-FC6C-3CD4323B582A}"/>
              </a:ext>
            </a:extLst>
          </p:cNvPr>
          <p:cNvSpPr txBox="1"/>
          <p:nvPr/>
        </p:nvSpPr>
        <p:spPr>
          <a:xfrm>
            <a:off x="185530" y="4055639"/>
            <a:ext cx="120064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Correct answer: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c= 2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Bitwise AND (&amp;), It does AND on every bits of two numbers. The result of AND is 1 only if both bits are 1.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a=10 //0000 1010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b=2   //0000 0010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Doing bitwise AND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          0000  0010  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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906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1269</Words>
  <Application>Microsoft Office PowerPoint</Application>
  <PresentationFormat>Widescreen</PresentationFormat>
  <Paragraphs>187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Office Theme</vt:lpstr>
      <vt:lpstr>Coding Questions on Operators</vt:lpstr>
      <vt:lpstr>          What will be the output of following program ? </vt:lpstr>
      <vt:lpstr>          What will be the output of following program ? </vt:lpstr>
      <vt:lpstr>What will be the output of following program ?</vt:lpstr>
      <vt:lpstr>What will be the output of following program ?</vt:lpstr>
      <vt:lpstr>What will be the output of following program ?</vt:lpstr>
      <vt:lpstr>What will be the output of following program ?</vt:lpstr>
      <vt:lpstr>Predict the output of following program.</vt:lpstr>
      <vt:lpstr>What will be the output of following program ?</vt:lpstr>
      <vt:lpstr>What will be the output of following program ?</vt:lpstr>
      <vt:lpstr>What will be the output of following program ?</vt:lpstr>
      <vt:lpstr>What will be the output of following program ?</vt:lpstr>
      <vt:lpstr>What will be the output of following program ?</vt:lpstr>
      <vt:lpstr>What will be the output of following program ?</vt:lpstr>
      <vt:lpstr>What will be the output of following program ?</vt:lpstr>
      <vt:lpstr>What will be the output of following program ?</vt:lpstr>
      <vt:lpstr>What will be the output of following program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naveench</cp:lastModifiedBy>
  <cp:revision>15</cp:revision>
  <dcterms:created xsi:type="dcterms:W3CDTF">2023-02-05T12:05:07Z</dcterms:created>
  <dcterms:modified xsi:type="dcterms:W3CDTF">2023-02-06T16:25:47Z</dcterms:modified>
</cp:coreProperties>
</file>