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8D53-84E2-426B-AA91-F75DB43109C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11811000" cy="54451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 a function itself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called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endParaRPr lang="en-US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Any function which calls itself is called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recursive function</a:t>
            </a:r>
            <a:r>
              <a:rPr lang="en-US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, and such function calls are called recursive calls.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solidFill>
                <a:srgbClr val="333333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/>
              <a:t>Recursion continues until some condition is met to prevent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RECURSION:</a:t>
            </a:r>
          </a:p>
        </p:txBody>
      </p:sp>
      <p:pic>
        <p:nvPicPr>
          <p:cNvPr id="890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317750"/>
            <a:ext cx="25717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228600" y="1214438"/>
            <a:ext cx="117729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factorial of given number </a:t>
            </a: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	Enter the number for factorial: 5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        The factorial of given number is: 120</a:t>
            </a:r>
          </a:p>
          <a:p>
            <a:pPr lvl="2">
              <a:buSzPct val="95000"/>
            </a:pPr>
            <a:endParaRPr lang="en-US" alt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724400"/>
            <a:ext cx="5440363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fact() </a:t>
            </a:r>
            <a:r>
              <a:rPr lang="en-US" sz="2400" dirty="0"/>
              <a:t>to recursively call 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fact() in main</a:t>
            </a:r>
          </a:p>
        </p:txBody>
      </p:sp>
    </p:spTree>
    <p:extLst>
      <p:ext uri="{BB962C8B-B14F-4D97-AF65-F5344CB8AC3E}">
        <p14:creationId xmlns:p14="http://schemas.microsoft.com/office/powerpoint/2010/main" val="22814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00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ea typeface="Times New Roman" panose="02020603050405020304" pitchFamily="18" charset="0"/>
              </a:rPr>
              <a:t>//PROGRAM FOR FINDING  THE FACTORIAL OF GIVEN NUMBER USING FUNCTION</a:t>
            </a:r>
            <a:endParaRPr lang="en-US" sz="2000" dirty="0">
              <a:solidFill>
                <a:srgbClr val="0000FF"/>
              </a:solidFill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#include &lt;stdio.h&gt;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 (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  //function declaration  and n is the formal parameter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main()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n,f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"Enter the number "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scanf(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,&amp;n);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 = fact(n);  </a:t>
            </a:r>
            <a:endParaRPr lang="en-US" sz="24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"factorial = %</a:t>
            </a:r>
            <a:r>
              <a:rPr lang="en-US" sz="2400" dirty="0" err="1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lang="en-US" sz="2400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fact(</a:t>
            </a:r>
            <a:r>
              <a:rPr lang="en-US" sz="24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n)  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if(n==0 &amp;&amp; n==1)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  return 1;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b="1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n*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fact(n-1);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of Natural Numbers </a:t>
            </a: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	Enter n :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           The sum of Natural Numbers :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572000"/>
            <a:ext cx="5613400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to recursively call 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in main()</a:t>
            </a:r>
          </a:p>
        </p:txBody>
      </p:sp>
    </p:spTree>
    <p:extLst>
      <p:ext uri="{BB962C8B-B14F-4D97-AF65-F5344CB8AC3E}">
        <p14:creationId xmlns:p14="http://schemas.microsoft.com/office/powerpoint/2010/main" val="69104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591800" cy="7583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//program to find the </a:t>
            </a:r>
            <a:r>
              <a:rPr lang="en-US" sz="2400" dirty="0">
                <a:solidFill>
                  <a:srgbClr val="C00000"/>
                </a:solidFill>
                <a:ea typeface="Times New Roman" panose="02020603050405020304" pitchFamily="18" charset="0"/>
              </a:rPr>
              <a:t>sum</a:t>
            </a:r>
            <a:r>
              <a:rPr lang="en-US" sz="2400" dirty="0">
                <a:solidFill>
                  <a:srgbClr val="C00000"/>
                </a:solidFill>
                <a:ea typeface="Calibri" panose="020F0502020204030204" pitchFamily="34" charset="0"/>
              </a:rPr>
              <a:t> of Natural Numbers </a:t>
            </a:r>
            <a:r>
              <a:rPr lang="en-US" sz="2400" dirty="0">
                <a:solidFill>
                  <a:srgbClr val="25265E"/>
                </a:solidFill>
                <a:ea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25265E"/>
                </a:solidFill>
                <a:ea typeface="Calibri" panose="020F0502020204030204" pitchFamily="34" charset="0"/>
              </a:rPr>
              <a:t>Recursion</a:t>
            </a:r>
            <a:endParaRPr lang="en-US" sz="2400" b="1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number, result;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scanf("%d", &amp;number);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= sum(number);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result);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(n != 0)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 +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sum(n-1)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sum() function calls itself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3188" name="Picture 3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r="1881"/>
          <a:stretch>
            <a:fillRect/>
          </a:stretch>
        </p:blipFill>
        <p:spPr bwMode="auto">
          <a:xfrm>
            <a:off x="8991600" y="0"/>
            <a:ext cx="3200400" cy="738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FIBONACCI SERIES  </a:t>
            </a: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	Enter n :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           The Fibonacci series is  :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0 1  1  2  3  5</a:t>
            </a: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572000"/>
            <a:ext cx="5357813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n;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fib()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fib() </a:t>
            </a:r>
            <a:r>
              <a:rPr lang="en-US" sz="2400" dirty="0"/>
              <a:t>to recursively call 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fib() </a:t>
            </a:r>
            <a:r>
              <a:rPr lang="en-US" sz="2400" dirty="0"/>
              <a:t>in main()</a:t>
            </a:r>
          </a:p>
        </p:txBody>
      </p:sp>
    </p:spTree>
    <p:extLst>
      <p:ext uri="{BB962C8B-B14F-4D97-AF65-F5344CB8AC3E}">
        <p14:creationId xmlns:p14="http://schemas.microsoft.com/office/powerpoint/2010/main" val="6983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039600" cy="6556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//PROGRAM FOR FIBONACCI SERIES</a:t>
            </a:r>
          </a:p>
          <a:p>
            <a:pPr>
              <a:defRPr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    </a:t>
            </a:r>
          </a:p>
          <a:p>
            <a:pPr>
              <a:defRPr/>
            </a:pPr>
            <a:r>
              <a:rPr lang="en-US" sz="2000" b="1" dirty="0"/>
              <a:t>void</a:t>
            </a:r>
            <a:r>
              <a:rPr lang="en-US" sz="2000" dirty="0"/>
              <a:t> </a:t>
            </a:r>
            <a:r>
              <a:rPr lang="en-US" sz="2000" dirty="0" err="1"/>
              <a:t>printFibonacci</a:t>
            </a:r>
            <a:r>
              <a:rPr lang="en-US" sz="2000" dirty="0"/>
              <a:t>(</a:t>
            </a:r>
            <a:r>
              <a:rPr lang="en-US" sz="2000" b="1" dirty="0"/>
              <a:t>int</a:t>
            </a:r>
            <a:r>
              <a:rPr lang="en-US" sz="2000" dirty="0"/>
              <a:t> n){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int</a:t>
            </a:r>
            <a:r>
              <a:rPr lang="en-US" sz="2000" dirty="0"/>
              <a:t> n1=0,n2=1,n3;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/>
              <a:t>if</a:t>
            </a:r>
            <a:r>
              <a:rPr lang="en-US" sz="2000" dirty="0"/>
              <a:t>(n&gt;0){    </a:t>
            </a:r>
          </a:p>
          <a:p>
            <a:pPr>
              <a:defRPr/>
            </a:pPr>
            <a:r>
              <a:rPr lang="en-US" sz="2000" dirty="0"/>
              <a:t>         n3 = n1 + n2;    </a:t>
            </a:r>
          </a:p>
          <a:p>
            <a:pPr>
              <a:defRPr/>
            </a:pPr>
            <a:r>
              <a:rPr lang="en-US" sz="2000" dirty="0"/>
              <a:t>         n1 = n2;    </a:t>
            </a:r>
          </a:p>
          <a:p>
            <a:pPr>
              <a:defRPr/>
            </a:pPr>
            <a:r>
              <a:rPr lang="en-US" sz="2000" dirty="0"/>
              <a:t>         n2 = n3;    </a:t>
            </a:r>
          </a:p>
          <a:p>
            <a:pPr>
              <a:defRPr/>
            </a:pPr>
            <a:r>
              <a:rPr lang="en-US" sz="2000" dirty="0"/>
              <a:t>         printf("%d ",n3);    </a:t>
            </a:r>
          </a:p>
          <a:p>
            <a:pPr>
              <a:defRPr/>
            </a:pPr>
            <a:r>
              <a:rPr lang="en-US" sz="2000" dirty="0"/>
              <a:t>         </a:t>
            </a:r>
            <a:r>
              <a:rPr lang="en-US" sz="2000" dirty="0" err="1"/>
              <a:t>printFibonacci</a:t>
            </a:r>
            <a:r>
              <a:rPr lang="en-US" sz="2000" dirty="0"/>
              <a:t>(n-1);    </a:t>
            </a:r>
          </a:p>
          <a:p>
            <a:pPr>
              <a:defRPr/>
            </a:pPr>
            <a:r>
              <a:rPr lang="en-US" sz="2000" dirty="0"/>
              <a:t>    }    </a:t>
            </a:r>
          </a:p>
          <a:p>
            <a:pPr>
              <a:defRPr/>
            </a:pPr>
            <a:r>
              <a:rPr lang="en-US" sz="2000" dirty="0"/>
              <a:t>}    </a:t>
            </a:r>
          </a:p>
          <a:p>
            <a:pPr>
              <a:defRPr/>
            </a:pPr>
            <a:r>
              <a:rPr lang="en-US" sz="2000" b="1" dirty="0"/>
              <a:t>int</a:t>
            </a:r>
            <a:r>
              <a:rPr lang="en-US" sz="2000" dirty="0"/>
              <a:t> main(){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/>
              <a:t>int</a:t>
            </a:r>
            <a:r>
              <a:rPr lang="en-US" sz="2000" dirty="0"/>
              <a:t> n;    </a:t>
            </a:r>
          </a:p>
          <a:p>
            <a:pPr>
              <a:defRPr/>
            </a:pPr>
            <a:r>
              <a:rPr lang="en-US" sz="2000" dirty="0"/>
              <a:t>    printf(</a:t>
            </a:r>
            <a:r>
              <a:rPr lang="en-US" sz="2000" dirty="0">
                <a:solidFill>
                  <a:srgbClr val="FF0000"/>
                </a:solidFill>
              </a:rPr>
              <a:t>"Enter the number of elements: ");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scanf("%</a:t>
            </a:r>
            <a:r>
              <a:rPr lang="en-US" sz="2000" dirty="0" err="1"/>
              <a:t>d",&amp;n</a:t>
            </a:r>
            <a:r>
              <a:rPr lang="en-US" sz="2000" dirty="0"/>
              <a:t>);    </a:t>
            </a:r>
          </a:p>
          <a:p>
            <a:pPr>
              <a:defRPr/>
            </a:pPr>
            <a:r>
              <a:rPr lang="en-US" sz="2000" dirty="0"/>
              <a:t>    printf("Fibonacci Series: ");    </a:t>
            </a:r>
          </a:p>
          <a:p>
            <a:pPr>
              <a:defRPr/>
            </a:pPr>
            <a:r>
              <a:rPr lang="en-US" sz="2000" dirty="0"/>
              <a:t>    printf("%d %d ",0,1);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dirty="0" err="1"/>
              <a:t>printFibonacci</a:t>
            </a:r>
            <a:r>
              <a:rPr lang="en-US" sz="2000" dirty="0"/>
              <a:t>(n-2);//n-2 because 2 numbers are already printed    </a:t>
            </a:r>
          </a:p>
          <a:p>
            <a:pPr>
              <a:defRPr/>
            </a:pPr>
            <a:r>
              <a:rPr lang="en-US" sz="2000" dirty="0"/>
              <a:t>  </a:t>
            </a:r>
            <a:r>
              <a:rPr lang="en-US" sz="2000" b="1" dirty="0"/>
              <a:t>return</a:t>
            </a:r>
            <a:r>
              <a:rPr lang="en-US" sz="2000" dirty="0"/>
              <a:t> 0;  </a:t>
            </a:r>
          </a:p>
          <a:p>
            <a:pPr>
              <a:defRPr/>
            </a:pPr>
            <a:r>
              <a:rPr lang="en-US" sz="2000" dirty="0"/>
              <a:t> }   </a:t>
            </a:r>
          </a:p>
        </p:txBody>
      </p:sp>
    </p:spTree>
    <p:extLst>
      <p:ext uri="{BB962C8B-B14F-4D97-AF65-F5344CB8AC3E}">
        <p14:creationId xmlns:p14="http://schemas.microsoft.com/office/powerpoint/2010/main" val="28789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1"/>
            <a:ext cx="11963400" cy="5333999"/>
          </a:xfrm>
        </p:spPr>
        <p:txBody>
          <a:bodyPr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are very useful to solve many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problems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calculating the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factorial of a number, generating Fibonacci series,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solve such problems which are 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naturally recursive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unnecessary calling of function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Extremely useful when </a:t>
            </a:r>
            <a:r>
              <a:rPr lang="en-US" sz="20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applying the same solution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the length of code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very useful in solving the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 problem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recursion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functions are generally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non-recursive function.</a:t>
            </a:r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require a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 of memory space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hold intermediate results on the system stacks.</a:t>
            </a:r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to analyze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understand the code.</a:t>
            </a:r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not more efficient in terms of space and time complexity</a:t>
            </a:r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RECURSION- aDVANTAGES</a:t>
            </a:r>
          </a:p>
        </p:txBody>
      </p:sp>
    </p:spTree>
    <p:extLst>
      <p:ext uri="{BB962C8B-B14F-4D97-AF65-F5344CB8AC3E}">
        <p14:creationId xmlns:p14="http://schemas.microsoft.com/office/powerpoint/2010/main" val="7603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Calibri</vt:lpstr>
      <vt:lpstr>Calibri Light</vt:lpstr>
      <vt:lpstr>inter-regular</vt:lpstr>
      <vt:lpstr>Times New Roman</vt:lpstr>
      <vt:lpstr>Wingdings</vt:lpstr>
      <vt:lpstr>Wingdings 2</vt:lpstr>
      <vt:lpstr>Office Theme</vt:lpstr>
      <vt:lpstr>RECURSION:</vt:lpstr>
      <vt:lpstr>recursion</vt:lpstr>
      <vt:lpstr>Example -RECURSION:</vt:lpstr>
      <vt:lpstr>recursion</vt:lpstr>
      <vt:lpstr>Example -RECURSION:</vt:lpstr>
      <vt:lpstr>recursion</vt:lpstr>
      <vt:lpstr>Example -RECURSION:</vt:lpstr>
      <vt:lpstr>RECURSION- 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RECURSION:</dc:title>
  <dc:creator>Natisha Chaudhary</dc:creator>
  <cp:lastModifiedBy>Natisha Chaudhary</cp:lastModifiedBy>
  <cp:revision>1</cp:revision>
  <dcterms:created xsi:type="dcterms:W3CDTF">2023-02-19T15:40:14Z</dcterms:created>
  <dcterms:modified xsi:type="dcterms:W3CDTF">2023-02-19T15:40:33Z</dcterms:modified>
</cp:coreProperties>
</file>