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9" r:id="rId2"/>
    <p:sldId id="312" r:id="rId3"/>
    <p:sldId id="315" r:id="rId4"/>
    <p:sldId id="313" r:id="rId5"/>
    <p:sldId id="316" r:id="rId6"/>
    <p:sldId id="317" r:id="rId7"/>
    <p:sldId id="318" r:id="rId8"/>
    <p:sldId id="320" r:id="rId9"/>
    <p:sldId id="322" r:id="rId10"/>
    <p:sldId id="324" r:id="rId11"/>
    <p:sldId id="32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C15CB-B5DD-4725-807E-03789C4F82E9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28091-0F55-497B-97B4-0C779B415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2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E175-05D7-B817-0310-5DF8AF90E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0C92D-9F6E-B139-2BB9-B1CB0B070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531B6-925E-22C6-180D-65F71DEB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5414A-0CDB-A41E-E956-EF7F6570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33988-66BF-14BC-2581-8E9CA4FE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7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136E-9306-F88A-8060-BE03111A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AF149-1109-9F85-55D1-94522EA66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79778-376B-E0E4-4335-7D21F4DD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6CED-638B-369A-CA12-12426AF7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96075-2768-0023-6B65-DCA67DC3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9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5E060-DABC-5393-50F7-4E0A94AE7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95BD3-6F99-20EC-DB44-678D2AFC9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BCB6F-0A9A-E628-8193-72DD66CC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B2F09-7856-31D1-3F9C-27C7045B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88B96-FE5E-DE02-0819-87976343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2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F47C-587C-EC59-AFA6-722CAC57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027F-7249-03B5-042B-8C81B08D8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166CD-372F-74FA-6890-EECC4A15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973E5-DABD-D9D1-A149-67D5EA84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5CCFF-8030-77B8-3526-B3E20A28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2ED1-5D24-E922-1427-86ACE72A2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75C15-D681-2ADB-4BDC-D8B2F1F89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CCB71-AC2D-AB5B-6065-BA3A97BD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6D26F-41A9-535F-3423-97B3CD7C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DC200-A306-D59B-2F33-E9BEA749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7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5440-C034-6AEA-5A79-EADDED7A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7727B-7E76-26BC-61D2-9D10B83B9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325EB-13C0-B49E-5A08-0F6C6107B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1CD46-2591-DD2D-B58B-C9196197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9210A-FBEE-CF32-CE14-36C3C9BC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62BC7-0AE6-0888-FB4F-D9329CC3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2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D128-11D0-ABDD-AC7D-BE6EA1BD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FF519-0E1B-7FEA-381B-4BD1353D6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6214C-EF2E-38C4-0F16-CEA679407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9CC57-DF2A-AFD8-BD5F-8857DE633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950C5-F79F-49CC-00E4-0083C686D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62599-3371-445B-F67C-3AC166BF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38E53-7EC6-FFDB-C508-88F1B0C8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CD14C-C129-8A52-9E90-7DBC767C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6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9FD2-58F1-7394-E9EB-0BB28742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1F22F-6FCD-0738-9DA0-F63B4AC85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F5C07-6F05-3245-FD8E-4F2A57E8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9A98-C290-DC7A-10B6-B9483C0E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8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D6EBC-623F-DF05-A777-45B0F66D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678B69-F6A5-3540-78D0-931A2B33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D7E56-498C-AA56-4810-7A2DCC18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8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D336-ABCC-7BAC-0757-BFCF3F95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C563E-1FE0-5A58-3533-DE3EE594F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65B4F-C56E-CA68-3ADF-35D5145FF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AAB3D-62BE-B146-74F4-8BE908E8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81CB1-0451-80AA-D661-C578B911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B73D7-0A92-7C44-AE02-AC4FA874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3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FCD1-4C48-4752-6259-27CA7F71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DA9B0-1E48-244C-AA78-BD5531D33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849DF-8954-2894-5CE3-2C2CA75C9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DC27C-FBF7-44DA-6A50-ED0155C6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7D07D-6042-1302-13E8-D1AA950A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69489-FBFB-52A8-ED09-637EDF77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9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9371D-8863-AA65-88E2-1E1B9B88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A2EF0-AAAD-F1AB-9CA7-93626193D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6508C-82E6-0D41-E1AE-92014709A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6516B-0059-4BB0-8F5D-CEB8971E306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75973-30EC-6389-945D-9B61A3F83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F4D68-4DFF-63B0-EB6B-7126A7C0B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58682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Effects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6" y="739775"/>
            <a:ext cx="5510888" cy="623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Effects are methods that allow you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animate or manipulate elements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various ways, such as changing their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visibility, opacity, height, width, and position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Categories:</a:t>
            </a: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Effects</a:t>
            </a:r>
          </a:p>
          <a:p>
            <a:pPr marL="11112" algn="just">
              <a:spcBef>
                <a:spcPts val="13"/>
              </a:spcBef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96975" lvl="1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hide(), show()</a:t>
            </a:r>
          </a:p>
          <a:p>
            <a:pPr marL="801687" lvl="1" indent="0" algn="just">
              <a:spcBef>
                <a:spcPts val="13"/>
              </a:spcBef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Fading Effects</a:t>
            </a:r>
          </a:p>
          <a:p>
            <a:pPr marL="1196975" lvl="1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fadeIn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fadeout(),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fadeToggle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Sliding Effects</a:t>
            </a:r>
          </a:p>
          <a:p>
            <a:pPr marL="1196975" lvl="1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slodeDown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slideUp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alt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slideToggle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801687" lvl="1" indent="0" algn="just">
              <a:spcBef>
                <a:spcPts val="13"/>
              </a:spcBef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Effects</a:t>
            </a:r>
          </a:p>
          <a:p>
            <a:pPr marL="1196975" lvl="1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Animate(), delay(), finish()..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Jquery Interview Questions: Part 1 | Coding Ninjas Blog">
            <a:extLst>
              <a:ext uri="{FF2B5EF4-FFF2-40B4-BE49-F238E27FC236}">
                <a16:creationId xmlns:a16="http://schemas.microsoft.com/office/drawing/2014/main" id="{B0D7280B-F670-DD0C-AB6B-221FE2432D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5" t="12156" r="-3418"/>
          <a:stretch/>
        </p:blipFill>
        <p:spPr bwMode="auto">
          <a:xfrm>
            <a:off x="5685183" y="951341"/>
            <a:ext cx="6506817" cy="3875293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38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0" y="1333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animate() method using multiple properties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5" y="733651"/>
            <a:ext cx="5738191" cy="1003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properties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animate at the same time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Animating Opacity: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46F1F-4E74-EC31-ACE2-374ABF2B5B36}"/>
              </a:ext>
            </a:extLst>
          </p:cNvPr>
          <p:cNvSpPr txBox="1"/>
          <p:nvPr/>
        </p:nvSpPr>
        <p:spPr>
          <a:xfrm>
            <a:off x="92365" y="1887914"/>
            <a:ext cx="5844609" cy="50783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"https://code.jquery.com/jquery-3.6.0.min.js"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$(document).ready(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$(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).click(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$(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"div"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).animate({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left: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'250px'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opacity: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'0.5'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height: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'150px'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width: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'150px'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  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05BCAA-CE4D-92D0-7778-03D298454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2B1C399-18ED-7AEE-E979-CC8A3BBC4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9884EB-C4FA-156A-8FED-93A73A20A260}"/>
              </a:ext>
            </a:extLst>
          </p:cNvPr>
          <p:cNvSpPr txBox="1"/>
          <p:nvPr/>
        </p:nvSpPr>
        <p:spPr>
          <a:xfrm>
            <a:off x="6042990" y="763504"/>
            <a:ext cx="6096000" cy="258532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 Animation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"background:#125f21;height:100px;width:100px;position:absolute;"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0B735E-C092-DACE-B38E-409E805D1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990" y="3342492"/>
            <a:ext cx="3352800" cy="12763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7FDA5B-62F4-5598-B907-6D05FB762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276" y="4805570"/>
            <a:ext cx="4010025" cy="1752600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05027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0" y="1333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animate() - Uses Queue Functionality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5" y="733651"/>
            <a:ext cx="5738191" cy="22344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jQuery comes with queue functionality for animations.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if you write multiple animate() calls after each other, jQuery creates an "internal" queue with these method calls. Then it runs the animate calls ONE by ONE.</a:t>
            </a:r>
            <a:endParaRPr lang="en-US" sz="2000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46F1F-4E74-EC31-ACE2-374ABF2B5B36}"/>
              </a:ext>
            </a:extLst>
          </p:cNvPr>
          <p:cNvSpPr txBox="1"/>
          <p:nvPr/>
        </p:nvSpPr>
        <p:spPr>
          <a:xfrm>
            <a:off x="92365" y="2975114"/>
            <a:ext cx="5844609" cy="424731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"https://code.jquery.com/jquery-3.6.0.min.js"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$(document).ready(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$(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).click(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div = $(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"div"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div.animate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({height: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'300px'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opacity: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'0.4'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"slow"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05BCAA-CE4D-92D0-7778-03D298454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2B1C399-18ED-7AEE-E979-CC8A3BBC4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9884EB-C4FA-156A-8FED-93A73A20A260}"/>
              </a:ext>
            </a:extLst>
          </p:cNvPr>
          <p:cNvSpPr txBox="1"/>
          <p:nvPr/>
        </p:nvSpPr>
        <p:spPr>
          <a:xfrm>
            <a:off x="6042990" y="763504"/>
            <a:ext cx="6096000" cy="480131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div.animate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({width: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'300px'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opacity: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'0.8'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"slow"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div.animate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({height: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'100px'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opacity: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'0.4'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"slow"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div.animate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({width: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'100px'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opacity: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'0.8'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"slow"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 Animation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"background:red;height:100px;width:100px;position:absolute;"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2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hide() and show()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31" y="772909"/>
            <a:ext cx="5552661" cy="5619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jQuery, you can hide and show HTML elements with the 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hide() and show()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methods: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jQuery hide():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hide the selected elements.</a:t>
            </a: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$(selector).hide();  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$(selector).hide(speed, callback);  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$(selector).hide(speed, easing, callback); 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b="1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jQuery show(): </a:t>
            </a:r>
          </a:p>
          <a:p>
            <a:pPr marL="11112" algn="just">
              <a:spcBef>
                <a:spcPts val="13"/>
              </a:spcBef>
              <a:buNone/>
            </a:pPr>
            <a:endParaRPr lang="en-US" altLang="en-US" sz="2000" b="1" dirty="0">
              <a:solidFill>
                <a:srgbClr val="FF0000"/>
              </a:solidFill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show the selected elements.</a:t>
            </a:r>
          </a:p>
          <a:p>
            <a:pPr marL="11112" algn="just">
              <a:spcBef>
                <a:spcPts val="13"/>
              </a:spcBef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$(selector).show();  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$(selector).show(speed, callback);  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$(selector).show(speed, easing, callback);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C8FAE5-EEE5-4276-4A68-F6B5A6EED9FF}"/>
              </a:ext>
            </a:extLst>
          </p:cNvPr>
          <p:cNvSpPr txBox="1"/>
          <p:nvPr/>
        </p:nvSpPr>
        <p:spPr>
          <a:xfrm>
            <a:off x="5777948" y="711704"/>
            <a:ext cx="6096000" cy="6186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3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30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spc="-3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"https://ajax.googleapis.com/ajax/libs/</a:t>
            </a:r>
            <a:r>
              <a:rPr lang="en-US" b="0" spc="-3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jquery</a:t>
            </a:r>
            <a:r>
              <a:rPr lang="en-US" b="0" spc="-3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/3.6.4/jquery.min.js"</a:t>
            </a:r>
            <a:r>
              <a:rPr lang="en-US" b="0" spc="-3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b="0" spc="-3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$(document).ready(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$(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"#hide"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).click(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$(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"p"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).hide();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$(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"#show"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).click(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$(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"p"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).show();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 you click on the "Hide" button, I will disappear.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"hide"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Hide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"show"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26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hide() and show()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31" y="772909"/>
            <a:ext cx="5552661" cy="2849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optional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parameter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the speed of the hiding/showing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can take the following values: </a:t>
            </a:r>
            <a:r>
              <a:rPr lang="en-US" altLang="en-US" sz="20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"slow", "fast", or milliseconds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optional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callback parameter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function to be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 after the hide() or show()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completes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$(selector).hide(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speed,callback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$(selector).show(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speed,callback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C8FAE5-EEE5-4276-4A68-F6B5A6EED9FF}"/>
              </a:ext>
            </a:extLst>
          </p:cNvPr>
          <p:cNvSpPr txBox="1"/>
          <p:nvPr/>
        </p:nvSpPr>
        <p:spPr>
          <a:xfrm>
            <a:off x="5777948" y="711704"/>
            <a:ext cx="6096000" cy="6186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3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30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spc="-3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"https://ajax.googleapis.com/ajax/libs/</a:t>
            </a:r>
            <a:r>
              <a:rPr lang="en-US" b="0" spc="-3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jquery</a:t>
            </a:r>
            <a:r>
              <a:rPr lang="en-US" b="0" spc="-3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/3.6.4/jquery.min.js"</a:t>
            </a:r>
            <a:r>
              <a:rPr lang="en-US" b="0" spc="-3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b="0" spc="-3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$(document).ready(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$(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"#hide"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).click(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$(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"p"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).hide(1000);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$(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"#show"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).click(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$(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).show();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 you click on the "Hide" button, I will disappear.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"hide"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Hide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"show"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D6B211-01AE-F216-A69C-5AFDA4239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520" y="4546207"/>
            <a:ext cx="3467100" cy="22193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5523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toggle() Method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31" y="772909"/>
            <a:ext cx="5552661" cy="28499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 algn="just">
              <a:spcBef>
                <a:spcPts val="13"/>
              </a:spcBef>
              <a:buNone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toggle() 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toggles between hide() and show()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selected elements.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checks the selected elements for visibility. show() is run if an element is hidden. hide() is run if an element is visible - This creates a toggle effect.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C8FAE5-EEE5-4276-4A68-F6B5A6EED9FF}"/>
              </a:ext>
            </a:extLst>
          </p:cNvPr>
          <p:cNvSpPr txBox="1"/>
          <p:nvPr/>
        </p:nvSpPr>
        <p:spPr>
          <a:xfrm>
            <a:off x="5844209" y="711704"/>
            <a:ext cx="6294782" cy="5632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3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30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spc="-3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"https://ajax.googleapis.com/ajax/libs/</a:t>
            </a:r>
            <a:r>
              <a:rPr lang="en-US" b="0" spc="-3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jquery</a:t>
            </a:r>
            <a:r>
              <a:rPr lang="en-US" b="0" spc="-3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/3.6.4/jquery.min.js"</a:t>
            </a:r>
            <a:r>
              <a:rPr lang="en-US" b="0" spc="-3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b="0" spc="-3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$(document).ready(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$(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).click(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$(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"p"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).toggle();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Toggle between hide() and show()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03AB91-C524-4C98-F478-F2DC90DBC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865" y="4250012"/>
            <a:ext cx="27813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0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Effects - Fading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4497"/>
            <a:ext cx="5738191" cy="31577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jQuery you can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fade elements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and out of visibility</a:t>
            </a:r>
          </a:p>
          <a:p>
            <a:pPr marL="11112" algn="just">
              <a:spcBef>
                <a:spcPts val="13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fadeIn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fade in a hidden element.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 algn="just">
              <a:spcBef>
                <a:spcPts val="13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11112" algn="just">
              <a:spcBef>
                <a:spcPts val="13"/>
              </a:spcBef>
              <a:buNone/>
            </a:pPr>
            <a:r>
              <a:rPr lang="en-US" sz="2000" b="1" dirty="0">
                <a:solidFill>
                  <a:srgbClr val="7030A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$(selector).</a:t>
            </a:r>
            <a:r>
              <a:rPr lang="en-US" sz="2000" b="1" dirty="0" err="1">
                <a:solidFill>
                  <a:srgbClr val="7030A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fadeIn</a:t>
            </a:r>
            <a:r>
              <a:rPr lang="en-US" sz="2000" b="1" dirty="0">
                <a:solidFill>
                  <a:srgbClr val="7030A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(speed);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optional speed parameter specifies the duration of the effect. 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take the following values: "slow", "fast", or milliseconds.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C8FAE5-EEE5-4276-4A68-F6B5A6EED9FF}"/>
              </a:ext>
            </a:extLst>
          </p:cNvPr>
          <p:cNvSpPr txBox="1"/>
          <p:nvPr/>
        </p:nvSpPr>
        <p:spPr>
          <a:xfrm>
            <a:off x="5844209" y="711704"/>
            <a:ext cx="6294782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Demonstrate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fadeIn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with different parameters.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 to fade in boxes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15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"div1"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15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"width:80px;height:80px;display:none;background-color:red;"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&gt;&lt;/div&gt;&lt;</a:t>
            </a:r>
            <a:r>
              <a:rPr lang="en-US" b="0" spc="-15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"div2"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"width:80px;height:80px;display:none;background-color:green;"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"div3"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"width:80px;height:80px;display:none;background-color:blue;"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730C8F-1D28-A05B-9A27-2958ADA5917A}"/>
              </a:ext>
            </a:extLst>
          </p:cNvPr>
          <p:cNvSpPr txBox="1"/>
          <p:nvPr/>
        </p:nvSpPr>
        <p:spPr>
          <a:xfrm>
            <a:off x="53009" y="3920651"/>
            <a:ext cx="5658678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 &lt;head&gt; 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30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spc="-3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spc="-3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"https://ajax.googleapis.com/ajax/libs/</a:t>
            </a:r>
            <a:r>
              <a:rPr lang="en-US" b="0" spc="-3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jquery</a:t>
            </a:r>
            <a:r>
              <a:rPr lang="en-US" b="0" spc="-3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/3.6.4/jquery.min.js"</a:t>
            </a:r>
            <a:r>
              <a:rPr lang="en-US" b="0" spc="-3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 &lt;script&gt;</a:t>
            </a:r>
            <a:endParaRPr lang="en-US" b="0" spc="-3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$(document).ready(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$(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).click(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$(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"#div1"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fadeIn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$(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"#div2"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fadeIn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"slow"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$(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"#div3"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fadeIn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3000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60588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Effects - Fading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695047"/>
            <a:ext cx="5738191" cy="19266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 algn="just">
              <a:spcBef>
                <a:spcPts val="13"/>
              </a:spcBef>
              <a:buNone/>
            </a:pPr>
            <a:r>
              <a:rPr lang="en-US" sz="2000" b="1" u="sng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fadeOut</a:t>
            </a:r>
            <a:r>
              <a:rPr lang="en-US" sz="20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fade out the element.</a:t>
            </a:r>
          </a:p>
          <a:p>
            <a:pPr marL="11112" algn="just">
              <a:spcBef>
                <a:spcPts val="13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 algn="just">
              <a:spcBef>
                <a:spcPts val="13"/>
              </a:spcBef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$(selector).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fadeOut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$(selector).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fadeOut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(speed);  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C8FAE5-EEE5-4276-4A68-F6B5A6EED9FF}"/>
              </a:ext>
            </a:extLst>
          </p:cNvPr>
          <p:cNvSpPr txBox="1"/>
          <p:nvPr/>
        </p:nvSpPr>
        <p:spPr>
          <a:xfrm>
            <a:off x="54664" y="3011180"/>
            <a:ext cx="5711687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"https://ajax.googleapis...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$(document).ready(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$(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).click(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  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$(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"#div1"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fadeOut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 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$(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"#div2"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fadeOut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"slow"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$(</a:t>
            </a:r>
            <a:r>
              <a:rPr 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"#div3"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fadeOut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 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EA14-6C9C-525A-95B3-7FCC7664D956}"/>
              </a:ext>
            </a:extLst>
          </p:cNvPr>
          <p:cNvSpPr txBox="1"/>
          <p:nvPr/>
        </p:nvSpPr>
        <p:spPr>
          <a:xfrm>
            <a:off x="5794512" y="695047"/>
            <a:ext cx="6235148" cy="5078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See the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fadeOut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method example with different parameters.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 to fade out boxes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"div1"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"width:80px;height:80px;background-color:red;"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"div2"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"width:80px;height:80px;background-color:green;"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"div3"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"width:80px;height:80px;background-color:blue;"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</a:p>
        </p:txBody>
      </p:sp>
    </p:spTree>
    <p:extLst>
      <p:ext uri="{BB962C8B-B14F-4D97-AF65-F5344CB8AC3E}">
        <p14:creationId xmlns:p14="http://schemas.microsoft.com/office/powerpoint/2010/main" val="395995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Effects - Sliding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5" y="733651"/>
            <a:ext cx="5738191" cy="5619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jQuery slide methods slide elements up and down.</a:t>
            </a:r>
          </a:p>
          <a:p>
            <a:pPr marL="11112" algn="just">
              <a:spcBef>
                <a:spcPts val="13"/>
              </a:spcBef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 algn="just">
              <a:spcBef>
                <a:spcPts val="13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slideDown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slide down an element.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slideDown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slides-down (shows) the selected elements.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 algn="just">
              <a:spcBef>
                <a:spcPts val="13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$(selector).</a:t>
            </a:r>
            <a:r>
              <a:rPr lang="en-US" sz="20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slideDown</a:t>
            </a:r>
            <a:r>
              <a:rPr 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(speed);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 algn="just">
              <a:spcBef>
                <a:spcPts val="13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slideUp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slide up an element.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slideUp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slides-up the selected elements.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$(selector).</a:t>
            </a:r>
            <a:r>
              <a:rPr lang="en-US" sz="2000" b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slideUp</a:t>
            </a:r>
            <a:r>
              <a:rPr 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(speed);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46F1F-4E74-EC31-ACE2-374ABF2B5B36}"/>
              </a:ext>
            </a:extLst>
          </p:cNvPr>
          <p:cNvSpPr txBox="1"/>
          <p:nvPr/>
        </p:nvSpPr>
        <p:spPr>
          <a:xfrm>
            <a:off x="5923721" y="733651"/>
            <a:ext cx="5943599" cy="59093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"https://ajax.googleapis.com/ajax/libs/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jquery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/3.6.4/jquery.min.js"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$(document).ready(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$(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".btn1"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).click(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$(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"p"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slideUp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1000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$(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".btn2"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).click(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$(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"p"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slideDown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1000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"btn1"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Slide up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"btn2"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Slide down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80E8E2-C7CC-91D3-1032-54B234622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945" y="3911876"/>
            <a:ext cx="2238375" cy="11811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05962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Effects - animate() 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5" y="733651"/>
            <a:ext cx="5738191" cy="4696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jQuery animate() method provides you a way to create custom animations.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us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CSS properties of an element over a specified period of 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for animate() function : </a:t>
            </a:r>
            <a:r>
              <a:rPr lang="en-US" sz="2000" b="1" spc="-15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$(selector).animate({styles}, speed, easing, callback)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sz="2000" b="1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the CSS properties to be animated.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the duration of the effect.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set as "slow" , "fast" or milliseconds.</a:t>
            </a:r>
          </a:p>
          <a:p>
            <a:pPr marL="354012" indent="-342900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callback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 and it is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which is executed after the animation completes.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05BCAA-CE4D-92D0-7778-03D298454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2B1C399-18ED-7AEE-E979-CC8A3BBC4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9884EB-C4FA-156A-8FED-93A73A20A260}"/>
              </a:ext>
            </a:extLst>
          </p:cNvPr>
          <p:cNvSpPr txBox="1"/>
          <p:nvPr/>
        </p:nvSpPr>
        <p:spPr>
          <a:xfrm>
            <a:off x="6042990" y="763504"/>
            <a:ext cx="6096000" cy="563231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Simple Moving box  animation--&gt;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"https://code.jquery.com/jquery-3.6.0.min.js"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$(document).ready(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$(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).click(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  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$(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"div"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).animate({left: </a:t>
            </a:r>
            <a:r>
              <a:rPr lang="en-US" b="1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'450px'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});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 Animation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"background:red;height:100px;width:100px;position:absolute;"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024296-D758-C90F-6054-9F5A954A6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65" y="5519436"/>
            <a:ext cx="4684057" cy="11385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847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0" y="1333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jQuery animate() method using multiple properties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5" y="733651"/>
            <a:ext cx="5738191" cy="1003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properties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animate at the same time</a:t>
            </a:r>
          </a:p>
          <a:p>
            <a:pPr marL="354012" indent="-342900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Animating Width and Height: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46F1F-4E74-EC31-ACE2-374ABF2B5B36}"/>
              </a:ext>
            </a:extLst>
          </p:cNvPr>
          <p:cNvSpPr txBox="1"/>
          <p:nvPr/>
        </p:nvSpPr>
        <p:spPr>
          <a:xfrm>
            <a:off x="92365" y="1752968"/>
            <a:ext cx="5844609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"https://code.jquery.com/jquery-3.6.0.min.js"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#element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05BCAA-CE4D-92D0-7778-03D298454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2B1C399-18ED-7AEE-E979-CC8A3BBC4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9884EB-C4FA-156A-8FED-93A73A20A260}"/>
              </a:ext>
            </a:extLst>
          </p:cNvPr>
          <p:cNvSpPr txBox="1"/>
          <p:nvPr/>
        </p:nvSpPr>
        <p:spPr>
          <a:xfrm>
            <a:off x="6042990" y="763504"/>
            <a:ext cx="6096000" cy="424731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$(document).ready(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$(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"#element"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).click(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$(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).animate({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width: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'200px'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height: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'200px'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"element"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D55649-1EF0-9585-095C-A0584721D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118" y="5541253"/>
            <a:ext cx="2087840" cy="118336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3599DF-C7FF-345E-1C5E-F9C7085DD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725" y="4564939"/>
            <a:ext cx="2918997" cy="2171274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03336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</TotalTime>
  <Words>2071</Words>
  <Application>Microsoft Office PowerPoint</Application>
  <PresentationFormat>Widescreen</PresentationFormat>
  <Paragraphs>284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naveench</dc:creator>
  <cp:lastModifiedBy>naveench</cp:lastModifiedBy>
  <cp:revision>145</cp:revision>
  <dcterms:created xsi:type="dcterms:W3CDTF">2023-04-11T16:18:31Z</dcterms:created>
  <dcterms:modified xsi:type="dcterms:W3CDTF">2023-05-15T06:29:31Z</dcterms:modified>
</cp:coreProperties>
</file>