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59" r:id="rId5"/>
    <p:sldId id="271" r:id="rId6"/>
    <p:sldId id="277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2" r:id="rId17"/>
    <p:sldId id="274" r:id="rId18"/>
    <p:sldId id="286" r:id="rId19"/>
    <p:sldId id="287" r:id="rId20"/>
    <p:sldId id="275" r:id="rId21"/>
    <p:sldId id="278" r:id="rId22"/>
    <p:sldId id="279" r:id="rId23"/>
    <p:sldId id="281" r:id="rId24"/>
    <p:sldId id="280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8B8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2:26:34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63,'0'-3,"1"1,-1 0,1 0,0 0,0-1,0 1,0 0,0 0,0 0,1 0,-1 1,1-1,-1 0,1 0,-1 1,1-1,0 1,0 0,0-1,0 1,0 0,0 0,0 0,0 1,1-1,-1 0,2 0,63-11,291 6,-198 9,-23 1,255 39,-220-21,1-7,202-8,-241-9,300 4,-120 27,79 1,1052-31,-1397 3,62 11,-60-6,56 1,182-9,-262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6:10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76 24575,'0'-5'0,"5"-2"0,7-4 0,6-1 0,5-3 0,4 1 0,-2 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7:49.6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476 1065 24575,'-54'0'0,"21"2"0,1-2 0,0-2 0,-50-8 0,72 9 0,1-2 0,0 1 0,1-2 0,-1 1 0,0-1 0,1 0 0,0-1 0,0 0 0,0 0 0,1 0 0,0-1 0,0-1 0,0 1 0,1-1 0,0 0 0,-10-15 0,0-5 0,2-1 0,1 0 0,1-1 0,2-1 0,1 0 0,1 0 0,1 0 0,2-1 0,1 0 0,2 0 0,2-57 0,0 37 0,0 22 0,0-1 0,8-49 0,-6 71 0,0-1 0,0 1 0,1-1 0,0 1 0,0 0 0,1 0 0,0 0 0,0 1 0,1-1 0,0 1 0,1 0 0,-1 1 0,11-10 0,-11 12 0,47-42 0,92-61 0,-125 95 0,1 1 0,0 1 0,0 0 0,1 2 0,0 1 0,0 0 0,1 1 0,0 2 0,25-3 0,90 6-128,-97 2-1109,-15 0-5589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7:50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24575,'18'1'0,"1"1"0,-1 0 0,1 1 0,-1 1 0,0 1 0,0 0 0,-1 2 0,22 10 0,-1 3 0,0 2 0,48 38 0,-67-48 0,0 0 0,23 9 0,-27-15 0,-1 1 0,0 1 0,0 1 0,-1 0 0,25 21 0,-36-28 0,0 1 0,-1-1 0,1 1 0,-1 0 0,1 0 0,-1 0 0,0 0 0,0 0 0,0 0 0,0 0 0,-1 0 0,1 0 0,-1 0 0,0 0 0,0 0 0,0 0 0,0 0 0,0 0 0,-1 1 0,0-1 0,1 0 0,-1 0 0,0 0 0,0 0 0,-1-1 0,1 1 0,-1 0 0,1 0 0,-4 4 0,-7 9 0,0 0 0,0-1 0,-23 21 0,27-27 0,-78 71 51,-40 44-1467,103-95-5410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7:55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7623 66 24575,'-5'-1'0,"0"0"0,0-1 0,0 1 0,0-1 0,0 0 0,1 0 0,-1-1 0,1 1 0,-5-4 0,-30-13 0,-6 10 0,-1 2 0,1 2 0,-1 2 0,-74 5 0,42-1 0,-559 1 0,615-1 0,-1 1 0,1 1 0,0 0 0,0 2 0,0 1 0,0 0 0,-38 18 0,18-2 0,0 1 0,-64 48 0,59-31 0,1 2 0,2 1 0,2 3 0,-59 85 0,82-102 0,1 1 0,1 1 0,-18 47 0,4-8 0,-166 438 0,180-458 0,-69 200 0,-163 325 0,139-309 0,51-111 0,-69 124 0,-22-31 0,96-164 0,-171 254 0,206-313 0,-1 0 0,-1-1 0,-1-1 0,-2-1 0,0-2 0,-1 0 0,0-1 0,-2-2 0,0 0 0,-1-2 0,-1-1 0,0-2 0,-57 17 0,-160 60 0,-20 5 0,184-71 0,-11 5 0,0-4 0,-2-4 0,-103 8 0,153-23 0,1 1 0,0 3 0,-78 26 0,99-28 0,-50 11 0,-1-4 0,0-3 0,-1-3 0,-134-3 0,51-3 0,-139-6 0,254 0 0,-77-20 0,75 14 0,-57-7 0,54 9 0,0-2 0,0-2 0,1-3 0,1-1 0,-60-31 0,-32-10 0,6-3 0,58 23 0,1 6 0,31 14 0,-55-31 0,67 30 0,0-1 0,1-2 0,1 0 0,1-2 0,1-1 0,1-1 0,2-1 0,0-2 0,-37-58 0,55 77 0,-1 0 0,0 0 0,0 1 0,0 0 0,-1 0 0,0 1 0,-11-9 0,16 15 0,0-1 0,0 1 0,0 0 0,0 0 0,0 0 0,0 0 0,-1 1 0,1-1 0,0 1 0,0-1 0,-1 1 0,1 0 0,0 0 0,0 0 0,-1 0 0,1 0 0,0 0 0,-1 1 0,1-1 0,0 1 0,0-1 0,0 1 0,-1 0 0,1 0 0,0 0 0,0 0 0,0 0 0,0 1 0,1-1 0,-1 1 0,0-1 0,0 1 0,1-1 0,-1 1 0,1 0 0,0 0 0,-3 4 0,-4 8 0,1 0 0,0 0 0,1 1 0,0 0 0,2 0 0,-1 1 0,2-1 0,-3 30 0,-4 10 0,8-97 0,0 27 0,1 0 0,0 1 0,1-1 0,4-22 0,-4 34 0,0 0 0,1 0 0,-1 1 0,1-1 0,0 0 0,0 1 0,0-1 0,1 1 0,-1-1 0,0 1 0,1-1 0,0 1 0,-1 0 0,1 0 0,0 0 0,0 0 0,0 0 0,0 0 0,1 1 0,-1-1 0,0 1 0,1-1 0,-1 1 0,1 0 0,0 0 0,-1 0 0,1 0 0,0 1 0,-1-1 0,5 0 0,7 1 0,0 0 0,0 1 0,1 1 0,-1 0 0,0 0 0,0 2 0,0 0 0,25 11 0,105 58 0,-121-60 0,52 29-1365,-54-31-5461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7:57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330 1337 24575,'-2'-13'0,"0"0"0,-1 0 0,-1 0 0,0 0 0,-1 1 0,0-1 0,-1 1 0,-1 0 0,-11-16 0,0-3 0,-78-115 0,63 99 0,-40-75 0,64 104 0,1 0 0,1-1 0,0 0 0,1 0 0,2-1 0,0 0 0,1 0 0,-1-21 0,3-1 0,1 1 0,2 0 0,2 0 0,17-78 0,-15 99 0,0 1 0,2 0 0,0 0 0,1 0 0,1 1 0,0 1 0,2 0 0,0 0 0,1 1 0,0 1 0,30-26 0,-20 21 0,0 1 0,2 1 0,1 1 0,41-20 0,-54 32 0,1 1 0,-1 0 0,1 1 0,-1 1 0,1 0 0,18 0 0,89 5 0,-47 0 0,258-2-1365,-307-1-5461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7:59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24575,'7'1'0,"0"0"0,0 0 0,0 1 0,0 0 0,0 0 0,-1 1 0,9 4 0,16 5 0,50 15 0,0 3 0,110 60 0,-189-89 0,0 0 0,0 0 0,0 0 0,0 1 0,0-1 0,0 0 0,0 1 0,0 0 0,-1-1 0,1 1 0,-1 0 0,1 0 0,-1 0 0,0 0 0,1 0 0,-1 0 0,0 0 0,0 1 0,-1-1 0,1 0 0,0 1 0,-1-1 0,0 0 0,1 1 0,-1-1 0,0 0 0,0 1 0,0-1 0,-1 1 0,1-1 0,0 0 0,-1 1 0,0-1 0,1 0 0,-1 0 0,0 1 0,0-1 0,-2 2 0,-5 10 0,-1-1 0,0-1 0,-1 0 0,-21 21 0,14-15 0,-62 65 0,36-42 0,2 3 0,2 1 0,-61 94 0,87-111-1365,3-4-5461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8:04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7142 48 24575,'0'-2'0,"0"1"0,-1-1 0,1 1 0,0 0 0,-1-1 0,1 1 0,-1-1 0,1 1 0,-1 0 0,0 0 0,0-1 0,0 1 0,0 0 0,1 0 0,-1 0 0,-1 0 0,1 0 0,0 0 0,0 0 0,0 0 0,0 0 0,-1 1 0,1-1 0,0 0 0,-1 1 0,-1-1 0,-41-9 0,43 10 0,-63-5 0,0 2 0,-1 4 0,1 2 0,0 3 0,0 3 0,-68 19 0,65-12 0,-207 55 0,207-50 0,-128 59 0,168-67 0,-217 115 0,185-93 0,2 3 0,-54 45 0,72-50 0,-18 13 0,2 2 0,3 2 0,-62 76 0,-160 213 0,-6 8 0,-92 227 0,132-163 0,-95 135 0,333-541 0,-30 51 0,-2-1 0,-65 81 0,-50 50 0,-45 51 0,140-185 0,-3-3 0,-65 43 0,-31 25 0,-26 19 0,132-103 0,-2-2 0,-61 27 0,-9 6 0,42-19 0,-136 56 0,93-55 0,-82 34 0,115-47 0,-1-3 0,-172 33 0,153-49 0,81-13 0,0 2 0,0 1 0,1 1 0,-47 15 0,50-12 0,-1-2 0,0 0 0,0-1 0,0-1 0,0-2 0,-1 0 0,-31-2 0,-1-3 0,-107-22 0,125 14 0,-1-2 0,2-2 0,-64-34 0,62 29 0,12 8 0,1-2 0,1-1 0,0 0 0,-39-34 0,63 48 0,0-1 0,0 1 0,0 0 0,0 0 0,0 0 0,0 0 0,0 1 0,0-1 0,0 0 0,0 0 0,-1 1 0,1-1 0,0 0 0,-1 1 0,1 0 0,0-1 0,-1 1 0,1 0 0,-1-1 0,1 1 0,0 0 0,-1 0 0,1 0 0,-1 0 0,1 1 0,-3-1 0,3 2 0,0-1 0,0 0 0,0 1 0,-1-1 0,1 1 0,0-1 0,1 1 0,-1-1 0,0 1 0,0 0 0,1-1 0,-1 1 0,1 0 0,-1 0 0,1-1 0,0 1 0,0 2 0,-1 14 0,0-1 0,2 0 0,2 18 0,-3-34 0,4 34 0,15 104 0,-15-122 0,0 0 0,1 0 0,0-1 0,2 0 0,13 27 0,-14-40 0,-2-14 0,-1-16 0,-6-90 0,1 85 0,1-1 0,1 1 0,2 0 0,7-40 0,-6 62 0,1 0 0,0 1 0,0 0 0,1 0 0,0 0 0,0 1 0,1-1 0,0 1 0,1 1 0,0-1 0,0 1 0,1 0 0,-1 1 0,2-1 0,9-5 0,20-10 0,0 1 0,51-19 0,-46 21 0,-9 3-1365,-6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8:25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 24575,'4'-3'0,"1"0"0,0 0 0,-1 0 0,1 0 0,0 1 0,0 0 0,0 0 0,1 0 0,-1 1 0,0 0 0,1 0 0,6 0 0,73-2 0,-56 3 0,980-1 0,-478 3 0,-514-1 0,0 0 0,-1 1 0,1 1 0,-1 1 0,1 0 0,-1 1 0,-1 1 0,1 0 0,-1 1 0,0 1 0,0 1 0,-1 0 0,0 0 0,-1 1 0,0 1 0,-1 1 0,20 22 0,-19-19 0,0 1 0,-2 1 0,0 1 0,-1-1 0,0 1 0,-2 1 0,0 0 0,-1 0 0,-1 1 0,0 0 0,-2 0 0,0 0 0,-2 0 0,1 26 0,-3 43 0,-6 171 0,3-234 0,-2 0 0,0 0 0,-1 0 0,-2-1 0,0 0 0,-2 0 0,-20 35 0,-109 156 0,63-105 0,11-21 0,-106 115 0,21-29 0,130-152-1365,2-5-5461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8:26.6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1 24575,'0'33'0,"-1"-1"0,-1 1 0,-2-1 0,-2 0 0,0 0 0,-2 0 0,-2-1 0,-1 0 0,-22 44 0,33-74 0,0 0 0,-1-1 0,1 1 0,0 0 0,0 0 0,0-1 0,0 1 0,0 0 0,0 0 0,0-1 0,0 1 0,0 0 0,0 0 0,0-1 0,0 1 0,0 0 0,1 0 0,-1-1 0,0 1 0,1 0 0,-1-1 0,0 1 0,1 0 0,-1-1 0,1 1 0,-1-1 0,1 1 0,-1 0 0,1-1 0,0 0 0,-1 1 0,1-1 0,0 1 0,-1-1 0,1 0 0,0 1 0,-1-1 0,1 0 0,1 1 0,33 9 0,-32-9 0,26 4 43,1-1 0,47 0 0,-44-4-790,58 9 0,-67-3-6079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8:28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24575,'10'-1'0,"0"0"0,0-1 0,0 0 0,10-4 0,32-5 0,76 3 0,1 5 0,223 25 0,-330-19 0,-1 0 0,0 1 0,0 2 0,0 0 0,-1 1 0,30 14 0,-36-13 0,-1 0 0,-1 0 0,0 2 0,0-1 0,0 1 0,-1 1 0,-1 0 0,0 1 0,-1 0 0,9 13 0,1 5 0,28 57 0,-41-72 0,-1 0 0,0 0 0,-1 0 0,-1 1 0,0-1 0,1 25 0,-3-14 0,1 0 0,1 0 0,1 0 0,13 42 0,-8-34 0,-1-1 0,-1 1 0,-2 0 0,0 51 0,-11 139 0,2-194 0,-1 0 0,-1 0 0,-1 0 0,-20 49 0,-60 114 0,35-82 0,-175 310 0,224-415-103,-20 27 339,23-33-284,-1 1-1,0 0 1,1 0 0,-1 0-1,0-1 1,0 1 0,0 0-1,0-1 1,0 1 0,0-1 0,0 1-1,0-1 1,0 1 0,0-1-1,0 0 1,0 1 0,0-1-1,0 0 1,0 0 0,0 0-1,0 0 1,0 0 0,0 0-1,-1 0 1,1 0 0,0-1-1,0 1 1,0 0 0,0-1-1,-2 0 1,-12-12-6778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2:41:3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24575,'7'-1'0,"0"0"0,-1 0 0,1 0 0,-1-1 0,10-4 0,21-5 0,39 3 0,-1 4 0,99 6 0,-43 1 0,626-3-1365,-729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8:28.9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24575,'-2'124'0,"5"139"0,-3-259 4,1 0-1,-1 0 1,1 0-1,0 0 1,0 0-1,1 0 1,-1 0-1,1 0 1,0 0-1,0-1 1,0 1 0,0-1-1,1 1 1,-1-1-1,1 0 1,0 0-1,0 0 1,0 0-1,0-1 1,0 1-1,1-1 1,-1 0-1,1 0 1,0 0-1,0 0 1,0-1-1,-1 0 1,1 1-1,0-1 1,1-1-1,-1 1 1,0-1-1,4 1 1,13 0-252,-1-1 1,0-1-1,0-1 1,1 0-1,26-8 1,-12 2-6579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8:30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24575,'119'-2'0,"131"4"0,-235 0 0,0 1 0,0 1 0,0 0 0,0 0 0,-1 2 0,0-1 0,0 2 0,0 0 0,17 13 0,9 8 0,58 54 0,-84-69 0,-2 0 0,0 1 0,-1 1 0,0 0 0,-1 0 0,11 24 0,40 106 0,-23-49 0,-31-78 0,-1 0 0,-1 0 0,-1 1 0,0-1 0,2 38 0,-7 98 0,-1-74 0,1 48 0,-12 282 0,6-344 0,-2-1 0,-4-1 0,-2 0 0,-29 77 0,-6-14 0,-26 69 0,64-169 0,0 0 0,-2-1 0,-1-1 0,-2 0 0,-23 28 0,-13 21 0,-1 1-1365,29-46-5461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8:31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24575,'-15'193'0,"0"-37"0,11-118 0,2-30 0,1-1 0,0 1 0,0 0 0,1 0 0,0 0 0,0 0 0,1 0 0,0 0 0,0 0 0,4 10 0,-4-16 0,0 0 0,1 0 0,0 0 0,-1 0 0,1-1 0,0 1 0,0-1 0,0 1 0,0-1 0,0 0 0,0 0 0,1 0 0,-1 0 0,0 0 0,1 0 0,-1 0 0,0-1 0,1 1 0,3-1 0,54 2 0,-44-3 0,118-3 0,106 1 0,-165 14-1365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3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3068 24575,'-5'5'0,"-1"1"0,0-1 0,0-1 0,0 1 0,-1-1 0,0 0 0,1-1 0,-2 0 0,1 0 0,0 0 0,0-1 0,-1 0 0,1 0 0,-1-1 0,0 0 0,1 0 0,-1-1 0,0 0 0,-13-2 0,8 0 0,0 0 0,1-2 0,-1 1 0,1-2 0,0 1 0,0-2 0,0 1 0,1-2 0,0 0 0,-19-15 0,-12-16 0,2-3 0,1-1 0,3-1 0,1-2 0,2-2 0,3-1 0,1-1 0,3-1 0,2-2 0,-17-55 0,31 78 0,2 0 0,2-1 0,0 0 0,2 0 0,2 0 0,0-1 0,4-38 0,-1 51 0,1-1 0,1 1 0,1 0 0,0 0 0,1 0 0,1 0 0,1 1 0,0 0 0,1 0 0,1 1 0,1 0 0,0 1 0,14-17 0,0 10 0,1 0 0,1 2 0,1 1 0,42-24 0,-29 19 0,46-36 0,-74 52 0,-1 1 0,1 0 0,0 1 0,0 0 0,24-7 0,-22 8 0,0-1 0,1 0 0,19-12 0,-33 17 0,1 0 0,-1 0 0,1 0 0,-1 0 0,0 0 0,0-1 0,0 1 0,0 0 0,0-1 0,0 1 0,0 0 0,0-1 0,0 0 0,-1 1 0,1-1 0,0 1 0,-1-1 0,0 0 0,1 1 0,-1-1 0,0 0 0,0 1 0,0-1 0,0 0 0,0 1 0,0-1 0,0 0 0,-1 1 0,1-1 0,-1 0 0,1 1 0,-1-1 0,1 1 0,-1-1 0,0 1 0,0-1 0,0 1 0,0 0 0,0-1 0,0 1 0,-2-2 0,-7-9 0,-1 1 0,0 0 0,-23-16 0,13 9 0,-37-38 0,3-2 0,3-3 0,-58-88 0,94 125 0,2 0 0,1-1 0,1-1 0,1-1 0,1 1 0,1-1 0,2-1 0,-5-32 0,4-11 0,3 0 0,4-75 0,1 134 0,0-1 0,1 1 0,1 0 0,-1-1 0,2 1 0,0 0 0,1 0 0,0 1 0,0-1 0,1 1 0,1 0 0,0 0 0,0 0 0,1 1 0,17-19 0,90-117 0,-70 85 0,63-65 0,-91 111-227,1 0-1,1 2 1,1 0-1,0 0 1,38-17-1,-39 23-6598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3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24575,'0'2'0,"1"0"0,-1 0 0,1 0 0,-1 0 0,1 0 0,0-1 0,-1 1 0,1 0 0,0 0 0,0 0 0,0-1 0,1 1 0,-1-1 0,0 1 0,1-1 0,-1 1 0,1-1 0,-1 0 0,1 0 0,0 0 0,-1 0 0,1 0 0,0 0 0,0 0 0,2 0 0,57 16 0,-40-12 0,239 74 0,-256-78 0,0 0 0,0 0 0,0 1 0,0-1 0,0 1 0,0 0 0,0 0 0,0 0 0,-1 1 0,1-1 0,-1 1 0,0 0 0,0 0 0,5 6 0,-7-6 0,1 0 0,-1 0 0,0 0 0,0 0 0,-1 0 0,1 0 0,-1 1 0,1-1 0,-1 0 0,0 0 0,0 0 0,-1 1 0,1-1 0,-1 0 0,1 0 0,-1 0 0,0 0 0,0 0 0,-1 0 0,-1 4 0,-87 163-1365,81-147-5461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3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24575,'0'-5'0,"0"-7"0,5-1 0,6-3 0,7 0 0,5 4 0,4 3 0,2 4 0,-4-3 0,0 0 0,-1 2 0,2 2 0,0 1 0,2 1 0,1 2 0,-5-1-8191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4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24575,'21'1'0,"1"2"0,-1 1 0,0 1 0,0 0 0,21 10 0,45 10 0,-84-24 0,1 0 0,-1 0 0,1 0 0,-1 0 0,0 1 0,0 0 0,0 0 0,0 0 0,0 0 0,0 0 0,0 0 0,-1 1 0,1 0 0,-1-1 0,0 1 0,1 0 0,-2 0 0,1 0 0,0 0 0,0 0 0,-1 1 0,0-1 0,1 0 0,-1 1 0,-1-1 0,1 1 0,0 0 0,-1-1 0,0 7 0,1 10 0,-2-1 0,0 1 0,-1 0 0,-6 21 0,7-36 0,-3 17-455,-2 0 0,-14 36 0,3-20-6371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41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1302 24575,'-5'-1'0,"0"-1"0,0 0 0,0 0 0,1-1 0,-1 1 0,1-1 0,0 0 0,0 0 0,0-1 0,-5-4 0,0 0 0,-74-54 0,58 45 0,0-1 0,1-1 0,1-1 0,1-1 0,-33-40 0,-70-113 0,120 165 0,0 0 0,0 0 0,1-1 0,1 1 0,0-1 0,0 0 0,0 1 0,1-1 0,1-1 0,-1-10 0,1-21 0,4-48 0,0 29 0,-4-32 0,2-58 0,0 133 0,1 0 0,1 1 0,1-1 0,0 0 0,1 1 0,8-17 0,-8 24 0,1 1 0,0-1 0,1 1 0,0 1 0,0-1 0,1 1 0,0 1 0,0-1 0,1 1 0,0 1 0,0 0 0,1 0 0,-1 1 0,1 0 0,12-4 0,9-3 0,0 3 0,0 0 0,62-8 0,-55 13-682,42 2-1,-54 2-6143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4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24575,'9'7'0,"0"-1"0,0-1 0,1 0 0,-1 0 0,1-1 0,0 0 0,11 3 0,-1 0 0,29 8 0,-37-13 0,-1 0 0,0 2 0,0-1 0,-1 1 0,1 1 0,-1 0 0,0 0 0,0 1 0,10 8 0,-17-10 0,-1 1 0,1-1 0,-1 1 0,1-1 0,-1 1 0,-1 0 0,1 0 0,-1 0 0,0 0 0,0 0 0,0 0 0,-1 0 0,1 0 0,-1 0 0,-1 0 0,1 1 0,-1-1 0,-1 7 0,-2 8 0,-1 0 0,0-1 0,-11 26 0,-29 39-1365,30-57-5461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1410 24575,'-17'-3'0,"-1"0"0,1-1 0,0-1 0,0 0 0,1-2 0,0 0 0,-26-15 0,39 21 0,-34-20 0,0-1 0,1-2 0,2-2 0,0-1 0,2-1 0,1-2 0,-35-44 0,50 53 0,1-2 0,1 0 0,2-1 0,0 0 0,1-1 0,2-1 0,0 1 0,2-1 0,1-1 0,1 1 0,1-1 0,2 0 0,0-40 0,3 48 0,0 1 0,1 0 0,1-1 0,0 1 0,2 0 0,0 1 0,1-1 0,1 1 0,1 0 0,13-22 0,-4 13 0,2 0 0,1 1 0,1 2 0,0 0 0,33-26 0,-9 12 0,1 2 0,2 3 0,2 1 0,0 2 0,2 3 0,101-37 0,-131 57 0,1 1 0,0 1 0,37-2 0,-38 5 0,-2-1 0,1-1 0,0-1 0,35-12 0,-27 6-1365,-5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2:41:33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24575,'0'-2'0,"1"0"0,-1-1 0,1 1 0,0 0 0,-1 0 0,1 0 0,0 0 0,0 0 0,0 0 0,1 1 0,-1-1 0,0 0 0,1 1 0,-1-1 0,1 1 0,0-1 0,-1 1 0,1 0 0,0-1 0,0 1 0,0 0 0,0 0 0,0 0 0,0 1 0,0-1 0,3 0 0,59-13 0,31 7 0,157 7 0,-98 4 0,453-4-1365,-582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4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24575,'14'1'0,"-1"0"0,0 1 0,0 0 0,0 1 0,0 0 0,0 1 0,-1 1 0,14 6 0,11 9 0,41 28 0,-74-46 0,-1 0 0,0 1 0,0-1 0,0 1 0,0 0 0,0-1 0,-1 2 0,1-1 0,-1 0 0,0 0 0,0 1 0,0-1 0,0 1 0,-1-1 0,0 1 0,1 0 0,-1 0 0,0 0 0,-1 0 0,1-1 0,-1 1 0,0 0 0,0 0 0,0 0 0,0 0 0,-1 0 0,-1 6 0,-2 10 0,-2 0 0,-1 0 0,0-1 0,-11 19 0,0 5 0,-4 20-1365,12-32-5461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5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24575,'1165'0'0,"-1137"-1"0,-8 1 0,1 0 0,0 1 0,0 0 0,30 8 0,-46-8 0,0 1 0,0 0 0,0-1 0,-1 2 0,1-1 0,-1 0 0,1 1 0,-1 0 0,0 0 0,0 0 0,0 1 0,0-1 0,-1 1 0,1 0 0,-1 0 0,0 0 0,0 0 0,-1 1 0,1-1 0,-1 1 0,0 0 0,0 0 0,1 6 0,8 35 0,-2 1 0,-3 1 0,-1-1 0,-2 1 0,-3 0 0,-2-1 0,-1 1 0,-3-1 0,-2 0 0,-2 0 0,-2-1 0,-32 81 0,-16 0 0,-11 28 0,32-50 0,-59 139 0,83-213 0,-1-1 0,-2 0 0,-1-1 0,-1-1 0,-36 38 0,32-33-1365,16-16-5461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1:57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24575,'-1'5'0,"0"0"0,0 0 0,-1-1 0,1 1 0,-1-1 0,0 1 0,-1-1 0,1 1 0,-4 4 0,-2 4 0,-55 96 0,37-68 0,2 1 0,1 2 0,3 0 0,-30 92 0,-3 33 0,46-144 0,4-14 0,0-1 0,0 0 0,1 1 0,0 14 0,2-21 0,0-1 0,0 0 0,0 1 0,1-1 0,0 0 0,0 0 0,0 1 0,0-1 0,0 0 0,0 0 0,1 0 0,0 0 0,-1-1 0,1 1 0,0 0 0,0-1 0,1 1 0,3 3 0,16 10 0,0-1 0,1-1 0,1-1 0,46 19 0,-23-12 0,-19-7-111,40 18-516,104 65 0,-145-76-6199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2:0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24575,'29'-1'0,"0"2"0,0 1 0,0 1 0,-1 2 0,1 1 0,-1 1 0,-1 1 0,1 1 0,-2 2 0,1 1 0,-1 1 0,-1 1 0,0 1 0,23 19 0,-32-21 0,76 68 0,-82-72 0,-1 2 0,-1-1 0,0 1 0,0 0 0,-1 1 0,11 24 0,-4-3 0,-1-4 0,-2 1 0,12 49 0,-21-67 0,-1-1 0,0 1 0,0-1 0,-1 1 0,0 0 0,-1-1 0,-1 1 0,0 0 0,0-1 0,-8 20 0,-1-3 0,-2-1 0,-1 0 0,-1-1 0,-1-1 0,-2 0 0,-30 34 0,-138 120 0,174-169 0,-198 167 0,167-145 0,0-2 0,-2-2 0,-58 26 0,79-42-1365,5-1-5461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2:09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24575,'-3'23'0,"-1"0"0,-1 0 0,-1 0 0,-1-1 0,0 0 0,-2-1 0,-12 22 0,14-29 0,-5 14 0,1 0 0,1 1 0,-6 30 0,13-49 0,1 0 0,1 0 0,0 0 0,0 1 0,1-1 0,0 0 0,1 1 0,0-1 0,1 0 0,0 0 0,0 0 0,6 15 0,-5-21 6,-1 0 0,1 0 0,0 0 0,0 0 0,1 0 0,-1-1 0,1 1 0,0-1 0,0 0 0,0 0 0,0-1 0,0 1 0,0-1 0,1 0 0,0 0 0,-1 0 0,1-1 0,0 1 0,7 0 0,8 1-377,-1-1-1,1-1 1,29-1 0,-20-2-6455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2:4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 24575,'69'-22'0,"-52"20"0,0 2 0,0 0 0,0 1 0,0 0 0,0 2 0,0 0 0,0 1 0,0 0 0,-1 1 0,0 1 0,0 1 0,-1 0 0,0 1 0,0 1 0,0 0 0,-1 1 0,-1 1 0,22 21 0,-20-18 0,-2 1 0,0 0 0,-1 1 0,0 0 0,-1 1 0,-1 0 0,-1 1 0,0 0 0,-2 0 0,0 1 0,-1 0 0,0 0 0,-2 1 0,0-1 0,1 40 0,-5-18 0,-8 68 0,5-92 0,-1 0 0,0 0 0,-1 0 0,-1-1 0,-1 0 0,-13 23 0,-4-1 0,-52 62 0,15-21 0,40-55 0,-1-1 0,0 0 0,-2-2 0,-52 35 0,19-13 0,20-17 25,-1-2 0,-67 31 0,14-8-1465,64-32-5386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2:4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24575,'-3'25'0,"0"0"0,-2 0 0,-1-1 0,-2 1 0,0-2 0,-21 43 0,15-32 0,-2-2 0,-11 29 0,26-57 0,-1-1 0,1 1 0,0 0 0,0 0 0,1 0 0,-1 0 0,1 0 0,0-1 0,0 1 0,0 0 0,0 0 0,2 7 0,0-9 0,-1 0 0,0 1 0,1-1 0,0 0 0,-1 0 0,1 0 0,0 0 0,0-1 0,0 1 0,0 0 0,0-1 0,0 0 0,1 1 0,-1-1 0,1 0 0,-1 0 0,0 0 0,5 1 0,50 9 0,-52-11 0,29 4-227,-1 1-1,0 1 1,-1 2-1,0 1 1,33 15-1,-40-12-6598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2:4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24575,'18'1'0,"0"1"0,0 1 0,-1 0 0,1 1 0,-1 1 0,0 1 0,0 1 0,-1 0 0,19 11 0,4 5 0,-1 1 0,49 43 0,-74-56 0,0 1 0,-1 1 0,-1 0 0,0 0 0,-1 1 0,0 0 0,-1 1 0,-1 0 0,-1 1 0,0-1 0,0 1 0,-2 1 0,0-1 0,-1 1 0,2 19 0,-1-15 0,-2 1 0,0 1 0,-1-1 0,-3 33 0,1-49 0,-1 1 0,0-1 0,0 1 0,-1-1 0,0 0 0,0 1 0,0-1 0,-1 0 0,0-1 0,0 1 0,0 0 0,-1-1 0,0 0 0,0 0 0,0 0 0,-1 0 0,0 0 0,0-1 0,-7 5 0,-249 147 0,140-80-682,-173 79-1,268-143-6143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42:4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24575,'0'23'0,"-2"-1"0,-1 1 0,0-1 0,-14 43 0,-39 80 0,36-97 0,18-46 0,1 1 0,0 0 0,0 0 0,0 0 0,0 0 0,0 0 0,1 0 0,-1 0 0,1 0 0,0 0 0,0 0 0,0 0 0,0 0 0,1 0 0,-1 0 0,1 0 0,0 0 0,0 0 0,1 3 0,1-3 0,-1 1 0,1 0 0,0-1 0,1 0 0,-1 0 0,1 0 0,-1 0 0,1 0 0,0-1 0,0 1 0,0-1 0,5 2 0,39 15 0,0-2 0,2-1 0,80 12 0,35 12 0,4 18-1365,-138-47-5461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0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24575,'1'1'0,"-1"0"0,0 0 0,0 0 0,1 0 0,-1 0 0,0 0 0,1 0 0,-1 0 0,1 0 0,0 0 0,-1 0 0,1-1 0,-1 1 0,1 0 0,0 0 0,0-1 0,-1 1 0,1-1 0,0 1 0,0 0 0,0-1 0,0 0 0,0 1 0,0-1 0,0 1 0,1-1 0,33 8 0,-24-6 0,0 0 0,0 1 0,0 0 0,-1 0 0,1 1 0,16 9 0,-23-10 0,0-1 0,-1 1 0,1 0 0,-1 0 0,0 0 0,0 0 0,0 0 0,0 1 0,-1-1 0,1 1 0,-1 0 0,0 0 0,0 0 0,0 0 0,-1 0 0,1 0 0,0 8 0,-1-8 0,2 9 0,-1 0 0,2-1 0,0 1 0,0-1 0,7 13 0,-10-23 0,0-1 0,0 1 0,0-1 0,0 1 0,0-1 0,0 1 0,1-1 0,-1 0 0,1 1 0,-1-1 0,1 0 0,-1 0 0,1 0 0,0 0 0,-1-1 0,1 1 0,3 1 0,-2-2 0,-1 0 0,0 0 0,0-1 0,1 1 0,-1 0 0,0-1 0,0 0 0,1 1 0,-1-1 0,0 0 0,0 0 0,0 0 0,0-1 0,0 1 0,0 0 0,-1-1 0,1 1 0,3-4 0,26-26 0,-17 16 0,1 1 0,1 0 0,21-15 0,-32 26 0,-1 0 0,1 1 0,0-1 0,-1 1 0,1 0 0,1 0 0,-1 1 0,0 0 0,0-1 0,0 2 0,1-1 0,-1 1 0,0-1 0,1 2 0,-1-1 0,0 0 0,10 3 0,-13-2 5,0 0 0,1 0-1,-1 0 1,0 0 0,1 1 0,-1-1-1,0 1 1,0-1 0,0 1 0,-1 0-1,1 0 1,0 0 0,-1 0 0,1 0-1,-1 0 1,1 0 0,-1 1 0,0-1-1,0 0 1,0 1 0,0-1 0,-1 1-1,1 2 1,2 7-327,-2 0 1,1 0-1,-2 18 1,0-27 128,0 26-6633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2:41:3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24575,'3'3'0,"0"-1"0,1 1 0,0-1 0,0 1 0,0-1 0,0 0 0,0-1 0,0 1 0,0-1 0,1 1 0,-1-1 0,8 0 0,59 3 0,-47-4 0,608 3 66,-324-5-1497,-282 2-5395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0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24575,'6'-5'0,"7"-8"0,6-1 0,7 1 0,3 4 0,3-3 0,1 0 0,0 4 0,-4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0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24575,'0'5'0,"0"8"0,0 6 0,0 7 0,0 8 0,0 5 0,0 1 0,0-1 0,0-1 0,6-3 0,1 0 0,0-8-8191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0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24575,'8'0'0,"0"2"0,-1-1 0,1 1 0,-1 0 0,1 0 0,-1 1 0,0 0 0,0 1 0,11 6 0,-11-6 0,1 1 0,0-1 0,0-1 0,0 1 0,1-2 0,-1 1 0,1-1 0,9 1 0,-9-3 0,-1-1 0,1 0 0,0 0 0,-1-1 0,1 0 0,-1-1 0,1 0 0,-1 0 0,0-1 0,0 0 0,-1 0 0,1-1 0,-1 0 0,0 0 0,0 0 0,6-8 0,-3 4 0,0 1 0,1 1 0,-1 0 0,2 0 0,-1 1 0,15-6 0,-23 11-40,1 0 0,-1 0 0,1 1 0,-1-1-1,1 1 1,-1-1 0,1 1 0,0 0 0,-1 1 0,1-1 0,-1 1-1,1-1 1,-1 1 0,1 0 0,-1 0 0,0 1 0,1-1-1,-1 1 1,0-1 0,0 1 0,0 0 0,0 0 0,0 0 0,-1 1-1,1-1 1,-1 1 0,1 0 0,-1-1 0,0 1 0,0 0-1,0 0 1,0 0 0,1 5 0,8 19-6786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1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24575,'5'0'0,"8"0"0,6 0 0,6 0 0,4 0 0,3-6 0,1-1 0,-5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1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24575,'5'0'0,"4"-1"0,1 1 0,-1 1 0,1 0 0,-1 0 0,0 0 0,13 5 0,-19-5 0,0 0 0,0 1 0,0 0 0,-1 0 0,1 0 0,-1 0 0,1 0 0,-1 0 0,0 0 0,0 1 0,0-1 0,0 1 0,0 0 0,-1-1 0,1 1 0,-1 0 0,0 0 0,0 0 0,0 0 0,0 0 0,0 0 0,0 6 0,2 14 0,-1 0 0,-1 29 0,0-1 0,-1-48 0,0-1 0,1 1 0,-1-1 0,1 1 0,0-1 0,0 1 0,0-1 0,0 0 0,0 1 0,0-1 0,1 0 0,-1 0 0,1 0 0,0 0 0,-1 0 0,1 0 0,0 0 0,0-1 0,0 1 0,0-1 0,0 1 0,1-1 0,-1 0 0,0 0 0,1 0 0,-1 0 0,0 0 0,1-1 0,-1 1 0,1-1 0,4 1 0,10 1 0,0-2 0,0 1 0,30-5 0,-25 3 0,27-3-1365,-7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17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24575,'2'6'0,"-1"1"0,1-1 0,0 0 0,1 0 0,-1 0 0,1-1 0,0 1 0,8 9 0,6 14 0,-12-17 0,18 36 0,-23-47 0,1-1 0,-1 1 0,1 0 0,-1 0 0,1 0 0,-1-1 0,1 1 0,0 0 0,-1-1 0,1 1 0,0 0 0,0-1 0,-1 1 0,1-1 0,0 1 0,0-1 0,0 0 0,0 1 0,0-1 0,-1 0 0,1 1 0,0-1 0,0 0 0,0 0 0,0 0 0,0 0 0,0 0 0,0 0 0,0 0 0,0 0 0,0 0 0,0-1 0,0 1 0,0 0 0,-1-1 0,1 1 0,0 0 0,0-1 0,0 1 0,0-1 0,-1 0 0,1 1 0,0-1 0,0 0 0,10-13 0,-2 0 0,0-1 0,0 0 0,-1 0 0,-1 0 0,10-33 0,-4 14 0,-5 14 0,0 1 0,2 0 0,0 1 0,1 0 0,1 0 0,19-21 0,-29 36 0,1 0 0,0 0 0,0 0 0,0 0 0,0 1 0,0-1 0,0 1 0,1 0 0,-1 0 0,1 0 0,-1 0 0,1 1 0,0-1 0,0 1 0,0 0 0,-1 0 0,1 1 0,0-1 0,0 1 0,0 0 0,0 0 0,0 0 0,0 0 0,0 1 0,0 0 0,0 0 0,0 0 0,0 0 0,0 0 0,-1 1 0,1 0 0,0 0 0,-1 0 0,0 0 0,1 0 0,-1 1 0,0-1 0,0 1 0,0 0 0,4 6 0,3 3 17,0 1 0,0 0 1,-1 1-1,-1 0 0,-1 1 0,10 22 0,-5-5-512,-2 1 0,7 35 0,-11-36-6331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1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24575,'11'-5'0,"9"-8"0,12-1 0,6-4 0,2 1 0,-6-2 0,-2 2 0,3 4 0,-4 5-8191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18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24575,'0'-5'0,"5"3"0,8 2 0,1 13 0,3 14 0,0 8 0,-3 4 0,-5-5-8191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2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24575,'1'1'0,"0"-1"0,1 0 0,-1 1 0,0-1 0,0 1 0,0-1 0,0 1 0,0 0 0,0-1 0,0 1 0,0 0 0,0 0 0,0 0 0,0 0 0,0 0 0,0 0 0,-1 0 0,1 0 0,1 2 0,13 29 0,-9-18 0,-5-12 0,0 0 0,0 0 0,0 1 0,1-1 0,-1 0 0,1-1 0,-1 1 0,1 0 0,-1 0 0,1-1 0,0 1 0,0-1 0,0 1 0,0-1 0,0 0 0,0 0 0,0 0 0,0 0 0,1 0 0,-1 0 0,0-1 0,3 1 0,-2-1 0,-1 0 0,1-1 0,0 1 0,-1-1 0,1 0 0,-1 0 0,1 0 0,-1 0 0,0 0 0,1 0 0,-1-1 0,0 1 0,0-1 0,0 0 0,0 0 0,0 1 0,0-1 0,0 0 0,-1-1 0,3-1 0,5-9 0,0 1 0,2 0 0,0 0 0,22-17 0,-30 26 0,0 1 0,0 0 0,0 0 0,0 0 0,1 1 0,-1-1 0,1 1 0,-1-1 0,1 1 0,0 0 0,-1 1 0,1-1 0,0 1 0,0-1 0,-1 1 0,1 0 0,0 1 0,0-1 0,-1 1 0,1-1 0,0 1 0,-1 0 0,1 0 0,-1 1 0,1-1 0,4 4 0,17 13-1365,-2 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2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24575,'6'-6'0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2:41:3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24575,'833'0'-1365,"-809"0"-5461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2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24575,'5'0'0,"8"0"0,6 11 0,7 9 0,-3 7 0,-4 4 0,-5 2 0,-6 1 0,-3 1 0,-4-1 0,5-6 0,5-13 0,8-9 0,5-6 0,4-3 0,-2-6 0,-6-2-8191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2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 24575,'-5'-6'0,"3"-1"0,8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3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24575,'3'33'0,"2"-1"0,1 0 0,1 0 0,2 0 0,18 44 0,-11-32 0,104 240 0,-82-202 0,61 162 0,20-8 0,-96-192-83,53 85-1199,-62-107-5544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3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0 354 24575,'67'88'0,"-40"-54"0,-18-21 0,0-1 0,2 0 0,-1 0 0,2-1 0,22 18 0,-30-27 0,0 0 0,0 0 0,-1 0 0,1 0 0,0-1 0,1 0 0,-1 0 0,0 0 0,0 0 0,0-1 0,1 1 0,-1-1 0,0 0 0,0-1 0,1 1 0,-1-1 0,0 1 0,0-1 0,0 0 0,0-1 0,0 1 0,0-1 0,0 0 0,0 0 0,0 0 0,6-5 0,5-5 0,0 0 0,-1-1 0,-1-1 0,0 0 0,0-1 0,-2 0 0,0-1 0,0-1 0,10-22 0,9-26 0,26-79 0,-35 84 0,9-29-1365,-22 55-5461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4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34 24575,'-8'0'0,"-1"1"0,0 1 0,1-1 0,-1 2 0,1-1 0,0 1 0,0 0 0,0 1 0,0 0 0,0 0 0,1 0 0,0 1 0,0 0 0,-10 10 0,-6 7 0,0 2 0,-27 37 0,49-59 0,-8 9 0,2 0 0,-1 0 0,2 1 0,0 0 0,0 0 0,1 1 0,0-1 0,1 1 0,1 0 0,0 0 0,0 1 0,2-1 0,0 0 0,0 1 0,2 18 0,-1 113 0,5 184 0,-3-313 0,0 0 0,1 0 0,0 0 0,1 0 0,1 0 0,1-1 0,0 0 0,1 0 0,1 0 0,9 13 0,-11-18 0,1-2 0,0 1 0,0-1 0,1 0 0,0 0 0,0-1 0,0 0 0,1-1 0,0 0 0,1 0 0,0-1 0,-1 0 0,1 0 0,1-1 0,18 4 0,23-1 0,1-2 0,0-2 0,89-7 0,-34 0 0,-28 5 0,84-4 0,-139 1 0,-1-1 0,0-1 0,0-1 0,35-12 0,-47 12 0,-1 0 0,0-1 0,0 0 0,-1-1 0,0 0 0,0-1 0,0 0 0,-1 0 0,0-1 0,-1 0 0,0-1 0,-1 1 0,1-2 0,-2 1 0,0-1 0,0 0 0,-1 0 0,0-1 0,-1 1 0,0-1 0,3-15 0,1-22 0,-1-1 0,-3 1 0,-3-99 0,-2 97 0,1-7 0,1 6 0,-2 0 0,-10-60 0,9 98 0,-1-1 0,-1 1 0,0 0 0,0 1 0,-2-1 0,0 1 0,0 0 0,-1 0 0,-1 1 0,0 0 0,0 0 0,-17-16 0,14 19 0,-1 0 0,1 1 0,-2 0 0,1 1 0,-1 0 0,0 1 0,-19-6 0,0 1 0,-67-12 0,44 14-104,-13-4-527,-74-2 1,114 14-6196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4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24575,'5'0'0,"8"0"0,7 0 0,5 0 0,4 0 0,3 0 0,1 0 0,0 0 0,1 0 0,-1 0 0,0 0 0,0 0 0,5 0 0,1 0 0,-5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4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24575,'0'5'0,"0"13"0,0 15 0,0 11 0,0 5 0,0 5 0,0 4 0,0-3 0,0-4 0,0-7 0,0-4 0,0-4 0,0-3 0,0-1 0,0 0 0,6-7 0,1-23 0,0-12-8191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4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33 24575,'-6'0'0,"-6"0"0,-8-5 0,-5-2 0,-4 0 0,-3 1 0,-1 2 0,0 2 0,-1 1 0,1 0 0,0 1 0,0 0 0,0 1 0,6-1-8191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2:5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1184 24575,'1'-10'0,"0"0"0,1 1 0,0-1 0,4-12 0,5-27 0,-3-74 0,-8-133 0,-2 108 0,1 128 0,-1 0 0,0 0 0,-2 0 0,0 0 0,-2 1 0,0 0 0,-11-24 0,-3 1 0,-2 1 0,-28-39 0,39 65 0,-1 1 0,0 0 0,-1 1 0,-1 0 0,0 2 0,0-1 0,-1 1 0,-18-8 0,10 5 0,-1 2 0,-1 1 0,0 1 0,-50-13 0,17 15-1365,32 6-5461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24575,'1'0'0,"-1"1"0,1-1 0,0 1 0,-1-1 0,1 1 0,-1-1 0,1 1 0,-1-1 0,1 1 0,-1 0 0,0-1 0,1 1 0,-1 0 0,0-1 0,1 1 0,-1 0 0,0 0 0,0-1 0,0 1 0,0 0 0,0-1 0,0 1 0,0 0 0,0 0 0,0-1 0,0 1 0,0 0 0,0 0 0,0-1 0,0 1 0,-1 0 0,0 1 0,-6 28 0,-11 12 0,-2-1 0,-28 45 0,24-45 0,20-35 0,0 0 0,1 0 0,0 0 0,1 0 0,-1 1 0,1 0 0,0-1 0,1 1 0,0 0 0,0 0 0,0 0 0,1 0 0,0-1 0,0 1 0,1 0 0,1 8 0,0-8 0,1 1 0,1 0 0,-1-1 0,1 0 0,0 0 0,1 0 0,0-1 0,0 1 0,0-1 0,1 0 0,0-1 0,0 1 0,9 5 0,11 8 0,-2 0 0,0 2 0,-1 1 0,0 1 0,30 41 0,-13-11-1365,-19-33-5461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7:40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8652 3 24575,'-59'-1'0,"18"0"0,-50 4 0,79-2 0,0 1 0,0 0 0,0 1 0,1 1 0,-1-1 0,1 2 0,0 0 0,-17 9 0,2 1 0,-2-1 0,-49 17 0,47-20 0,1 1 0,-40 24 0,-71 46 0,65-40 0,3 3 0,-132 107 0,159-110 0,3 3 0,2 1 0,2 1 0,-56 93 0,6-1 0,21-34 0,-53 112 0,-17 123 0,38-82 0,-40 49 0,96-223 0,-83 121 0,52-96 0,-84 109 0,132-188 0,0-2 0,-2 0 0,-1-2 0,-65 45 0,56-46 0,-22 15 0,-1-3 0,-2-2 0,-82 32 0,-390 131 0,437-169 0,-160 25 0,43-12 0,116-21 0,-2-5 0,-142 4 0,-206-21 0,189-3 0,188 5 0,0 0 0,1-2 0,0-4 0,-76-14 0,141 18 0,-297-70 0,116 36 0,19 5 0,-309-72 0,-43-11 0,470 98 0,0-3 0,-67-32 0,-89-59 0,195 103 0,-3-2 0,1-1 0,0-1 0,0 0 0,1 0 0,0-1 0,1-1 0,-10-13 0,-60-98 0,33 48 0,-63-112 0,80 133 0,-3-10 0,-49-124 0,8-1 0,74 186 0,-1 0 0,1 0 0,0 0 0,-1 0 0,0 0 0,1 1 0,-1-1 0,0 1 0,-1-1 0,1 1 0,0 0 0,-1 0 0,1 0 0,-1 0 0,1 0 0,-4-1 0,3 2 0,1 1 0,-1-1 0,1 1 0,0 0 0,-1 0 0,1 0 0,-1 0 0,1 0 0,-1 0 0,1 1 0,0-1 0,-1 1 0,1 0 0,0 0 0,-1 0 0,1 0 0,0 0 0,0 0 0,0 0 0,0 1 0,-4 2 0,-7 8 0,0 0 0,0 1 0,1 0 0,1 1 0,-19 28 0,-41 87 0,58-103 0,-50 90-1365,42-82-5461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0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24575,'1'0'0,"0"1"0,0-1 0,0 0 0,0 1 0,0-1 0,0 1 0,0-1 0,0 1 0,0-1 0,0 1 0,0 0 0,0 0 0,-1-1 0,1 1 0,0 0 0,0 0 0,-1 0 0,1 0 0,-1 0 0,1 0 0,-1 0 0,1 0 0,-1 0 0,1 1 0,9 32 0,-8-23 0,24 102 0,6 21 0,-26-117 0,-2 0 0,2-1 0,0 1 0,1-1 0,15 27 0,-20-41 0,-1 1 0,1-1 0,0 0 0,-1 1 0,1-1 0,0 0 0,0 0 0,0 0 0,1-1 0,-1 1 0,0 0 0,1-1 0,-1 0 0,1 1 0,-1-1 0,1 0 0,0 0 0,0 0 0,-1-1 0,1 1 0,0-1 0,0 0 0,0 1 0,0-1 0,-1 0 0,1-1 0,0 1 0,0 0 0,0-1 0,-1 0 0,1 1 0,0-1 0,0 0 0,-1-1 0,1 1 0,2-2 0,0 0 0,0-1 0,0 0 0,0 0 0,-1 0 0,0 0 0,0-1 0,0 0 0,0 0 0,-1 0 0,1 0 0,-1 0 0,-1-1 0,1 0 0,-1 1 0,0-1 0,0 0 0,-1 0 0,0 0 0,2-12 0,-1-13 0,-1 1 0,-5-57 0,1 32 0,3 47-52,-1 0-1,0 1 1,0-1-1,-1 1 1,0-1-1,0 1 1,0 0-1,-1 0 1,0 0-1,-1 0 1,0 0-1,0 1 1,0 0-1,-1-1 1,1 1-1,-2 1 1,1-1-1,0 1 1,-1 0-1,0 0 0,0 1 1,-1 0-1,1 0 1,-1 0-1,-12-4 1,-7-2-6774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0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1547 24575,'1'-81'0,"3"0"0,16-83 0,-11 119 0,1 0 0,3 1 0,1 1 0,2 0 0,26-47 0,99-156 0,-116 208 0,2 2 0,1 0 0,2 2 0,43-39 0,-45 51 0,1 2 0,0 0 0,1 2 0,1 1 0,37-14 0,175-54 0,-81 32 0,-78 20 0,-50 17 0,1 3 0,1 0 0,0 3 0,0 1 0,1 1 0,41-2 0,-47 7-227,0-1-1,0-2 1,-1-1-1,0-1 1,53-22-1,-58 19-6598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0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24575,'72'0'0,"0"3"0,103 17 0,-171-19 0,1 0 0,0 0 0,0 0 0,-1 1 0,1-1 0,0 1 0,-1 0 0,0 0 0,1 1 0,-1 0 0,0-1 0,0 1 0,-1 0 0,1 1 0,-1-1 0,1 1 0,-1 0 0,4 6 0,-3-2 0,-1-1 0,0 1 0,-1 0 0,0 0 0,0 0 0,-1 0 0,0 1 0,0-1 0,-1 0 0,0 12 0,0 4-170,-2-1-1,0 1 0,-1-1 1,-2 0-1,0 0 0,-1 0 1,-18 41-1,7-32-6655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24575,'0'5'0,"0"6"0,0 7 0,0 6 0,0 2 0,0 3 0,0 2 0,0 5 0,0 1 0,0 0 0,0 4 0,0-1 0,0-2 0,0-1 0,0-4 0,0-1 0,0-7-8191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1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24575,'0'5'0,"0"7"0,0 11 0,0 7 0,0 3 0,0 1 0,0-5-8191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1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24575,'5'-5'0,"7"-2"0,6 1 0,5 1 0,9-4 0,-1-5 0,-6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24575,'0'5'0,"0"7"0,0 11 0,0 7 0,0 3 0,0 1 0,0 0 0,0-1 0,0-1 0,0-1 0,0 0 0,0-1 0,0-1 0,0-4-8191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1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24575,'2'14'0,"0"0"0,1 0 0,0 0 0,1 0 0,7 17 0,2 8 0,-11-33 0,0-1 0,0 1 0,0-1 0,0 0 0,1 0 0,0 0 0,0 0 0,0 0 0,0-1 0,1 1 0,0-1 0,0 0 0,0 0 0,1 0 0,-1-1 0,1 1 0,0-1 0,0 0 0,0-1 0,0 1 0,0-1 0,1 0 0,-1 0 0,1-1 0,-1 1 0,1-1 0,0-1 0,-1 1 0,1-1 0,0 0 0,0 0 0,-1 0 0,1-1 0,0 0 0,-1 0 0,1-1 0,-1 1 0,10-5 0,-11 3 0,-1 1 0,1-1 0,-1 0 0,1 0 0,-1 0 0,0 0 0,0-1 0,0 1 0,-1-1 0,0 0 0,1 0 0,-1 0 0,0 0 0,-1 0 0,1 0 0,-1-1 0,0 1 0,0 0 0,0-1 0,0 1 0,-1-8 0,1-10 0,0 1 0,-2 0 0,-4-24 0,5 42 5,0 0 0,-1 0 0,0 0-1,1 1 1,-1-1 0,0 0 0,0 0 0,0 1-1,-1-1 1,1 1 0,-1-1 0,1 1 0,-1 0-1,0 0 1,0 0 0,0 0 0,0 0-1,0 0 1,-1 0 0,1 0 0,0 1 0,-1 0-1,1-1 1,-4 0 0,-2-1-217,0 1 0,0 0 0,-1 1-1,1 0 1,-1 0 0,-14 1 0,-3 0-6614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1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12 0,0 7 0,0 3 0,0 1 0,0 0 0,0 0 0,0-2 0,0-6-8191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24575,'0'-5'0,"-5"-2"0,-2-4 0,-4-1 0,-6 2 0,-5 2 0,2 9 0,-2 2 0,4 8 0,10 0 0,5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7:46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24575,'10'2'0,"1"0"0,-1 2 0,1-1 0,-1 1 0,0 1 0,0 0 0,-1 0 0,18 13 0,-10-7 0,25 19 0,74 64 0,-28-19 0,-75-66-13,1 0 0,0-1 0,1-1 0,0-1 0,0 0 0,19 5-1,6 2-1259,-15-3-5553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3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1999 24575,'-3'-63'0,"-16"-86"0,11 96 0,-6-18 0,9 48 0,1 0 0,-3-40 0,6 31 0,3-231 0,3 239 0,1 0 0,1 0 0,0 1 0,2 0 0,22-41 0,-16 34 0,0 0 0,2 0 0,1 2 0,1 0 0,1 1 0,47-48 0,-26 37 0,2 1 0,83-54 0,-37 31 0,79-48 0,-101 69 0,-43 23 0,1 2 0,1 0 0,38-14 0,253-89 0,-76 26 0,-124 46 0,-73 27 0,47-13 0,-61 21 52,50-24 1,-18 7-1523,-37 17-5356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24575,'0'-1'0,"1"0"0,-1-1 0,1 1 0,0 0 0,-1 0 0,1-1 0,0 1 0,0 0 0,-1 0 0,1 0 0,0 0 0,0 0 0,1 0 0,-1 0 0,0 0 0,0 1 0,0-1 0,0 0 0,1 1 0,-1-1 0,0 0 0,1 1 0,-1 0 0,0-1 0,1 1 0,-1 0 0,3 0 0,45-6 0,-43 6 0,17-3 0,1 2 0,0 1 0,-1 0 0,1 2 0,0 1 0,-1 0 0,34 11 0,-54-13 0,-1 0 0,1 1 0,-1-1 0,1 1 0,-1-1 0,1 1 0,-1 0 0,0 0 0,0 0 0,0 0 0,0 1 0,0-1 0,-1 0 0,1 1 0,0-1 0,1 6 0,-1-2 0,1 1 0,-2 0 0,1-1 0,-1 1 0,0 0 0,0 13 0,-1 2 0,-2 0 0,-1 0 0,-7 31 0,3-22-195,-2-1 0,-1 0 0,-1-1 0,-2 0 0,0-1 0,-25 38 0,21-41-6631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3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24575,'0'71'0,"18"387"0,-5-305-1365,-13-126-5461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4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1239 1980 24575,'16'-1'0,"0"-1"0,0 0 0,22-7 0,1 0 0,-17 4 0,1 0 0,-1-1 0,-1-2 0,1 0 0,-1-2 0,-1 0 0,36-24 0,-44 26 0,-1-1 0,0 0 0,-1-1 0,0 0 0,-1-1 0,0 1 0,0-2 0,-1 1 0,-1-2 0,0 1 0,0-1 0,-2 1 0,9-26 0,-6-5 0,-2 0 0,-2-1 0,-1 0 0,-3 0 0,-5-47 0,1-11 0,4 57 0,-2 1 0,-2-1 0,-2 1 0,-2 0 0,-2 1 0,-30-84 0,-46-54 0,72 156 0,-2 1 0,-1 0 0,-1 2 0,-40-40 0,-22-16 0,49 45 0,-2 1 0,-1 2 0,-1 1 0,-2 1 0,-52-28 0,-104-25 0,20 9 0,126 51 0,0 2 0,-2 3 0,0 1 0,-1 2 0,0 3 0,-1 2 0,0 2 0,-1 2 0,-52 4 0,-49 1-1365,128-1-5461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24575,'-91'75'0,"45"-42"0,-9 8 0,52-38 0,1-1 0,-1 1 0,1-1 0,0 1 0,0 0 0,0 0 0,0 0 0,1 0 0,-1 0 0,1 0 0,0 0 0,0 0 0,0 1 0,0-1 0,-1 7 0,3-7 0,-1 0 0,0-1 0,1 1 0,0 0 0,-1 0 0,1-1 0,0 1 0,0 0 0,1-1 0,-1 1 0,0-1 0,1 1 0,0-1 0,-1 0 0,1 0 0,0 0 0,0 0 0,0 0 0,1 0 0,-1 0 0,0-1 0,1 1 0,3 1 0,8 4 0,0-1 0,1 0 0,16 5 0,-6-3 0,-7 0-341,1 1 0,-1 0-1,23 18 1,-18-12-6485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4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24575,'0'5'0,"0"11"0,0 9 0,0 4 0,0 8 0,5 3 0,2-1 0,0-7-8191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5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24575,'0'5'0,"0"7"0,0 6 0,0 5 0,0 4 0,0 2 0,0 1 0,0 1 0,0-5-8191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5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24575,'5'-5'0,"12"-7"0,8-1 0,4-4 0,-2 2-8191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5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24575,'0'5'0,"0"7"0,0 6 0,0 5 0,0 4 0,0 2 0,0 1 0,0 1 0,0 0 0,0-1 0,0 1 0,0-1 0,0-6-8191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24575,'0'5'0,"0"6"0,0 17 0,0 9 0,0 3 0,5-1 0,2 4 0,-1-1 0,5-3 0,-1-7-8191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6:07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568 1518 24575,'0'0'0,"0"0"0,1 0 0,-1 0 0,0 0 0,0 0 0,1 0 0,-1 0 0,0 0 0,0 0 0,1 0 0,-1 0 0,0 0 0,0 0 0,1 1 0,-1-1 0,0 0 0,0 0 0,1 0 0,-1 0 0,0 0 0,0 1 0,0-1 0,0 0 0,1 0 0,-1 0 0,0 1 0,0-1 0,0 0 0,0 0 0,0 1 0,1-1 0,-1 0 0,0 0 0,0 1 0,0-1 0,0 0 0,0 0 0,0 1 0,0-1 0,-5 15 0,-12 10 0,12-20 0,-1 0 0,0-1 0,0 0 0,-1 0 0,1 0 0,-1-1 0,0 0 0,0 0 0,0-1 0,-1 1 0,1-2 0,0 1 0,-1-1 0,1 0 0,-1-1 0,1 0 0,-1 0 0,1 0 0,-1-1 0,-10-2 0,8 0 0,-1 1 0,1-2 0,0 1 0,0-1 0,0-1 0,1 0 0,-1 0 0,1-1 0,0 0 0,1 0 0,0-1 0,0-1 0,-14-14 0,-6-21 0,1-2 0,2 0 0,2-2 0,2 0 0,-16-56 0,-12-26 0,40 105 0,1-1 0,1 0 0,1-1 0,2 1 0,-3-44 0,9-136 0,1 83 0,-3 116 0,0-25 0,6-50 0,-4 69 0,1 1 0,0-1 0,0 1 0,2 0 0,-1 0 0,1 1 0,10-17 0,14-13 0,1 2 0,55-53 0,-40 43 0,-31 35-195,1 1 0,1 0 0,0 1 0,1 1 0,0 1 0,22-10 0,-11 6-6631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3:5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2276 24575,'-2'0'0,"0"-1"0,0 0 0,0 1 0,0-1 0,0 0 0,1 0 0,-1 0 0,0-1 0,0 1 0,1 0 0,-1-1 0,0 1 0,1-1 0,0 1 0,-3-4 0,-18-28 0,6 5 0,2-1 0,1 0 0,1-1 0,2-1 0,1 0 0,1 0 0,2 0 0,1-1 0,1 0 0,2-58 0,1-64 0,-1 36 0,27-233 0,-13 304 0,1 1 0,3 0 0,1 2 0,3 0 0,1 1 0,40-60 0,-44 79 0,1 0 0,1 0 0,1 2 0,2 1 0,0 0 0,43-30 0,164-89 0,-83 56 0,-79 44 0,3 2 0,1 4 0,115-39 0,-25 10 0,24-9 0,-76 31 24,-82 29-302,0 1 0,0 2 0,1 0 1,52-8-1,-55 15-6548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0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24575,'27'3'0,"-1"0"0,1 2 0,-1 1 0,0 1 0,0 1 0,28 13 0,23 7 0,-74-27 0,1-1 0,-1 2 0,1-1 0,-1 0 0,0 1 0,0 0 0,1-1 0,-1 1 0,0 1 0,-1-1 0,1 0 0,0 1 0,-1-1 0,1 1 0,-1 0 0,0 0 0,0 0 0,2 3 0,-2-1 0,-1 0 0,0-1 0,0 1 0,-1 0 0,1 0 0,-1-1 0,0 1 0,0 0 0,-1 0 0,1-1 0,-1 1 0,0 0 0,-2 5 0,-68 193 94,30-95-1553,27-67-5367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0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24575,'0'-4'0,"1"1"0,0 0 0,0-1 0,0 1 0,0 0 0,0 0 0,1 0 0,0 0 0,-1 0 0,1 0 0,0 1 0,1-1 0,-1 1 0,0-1 0,1 1 0,-1 0 0,1 0 0,4-3 0,52-29 0,-43 27 0,1 2 0,0-1 0,0 2 0,1 0 0,-1 2 0,1 0 0,-1 0 0,1 2 0,27 2 0,-42-2 0,0 1 0,0 0 0,0 0 0,0 0 0,0 0 0,-1 0 0,1 1 0,0-1 0,-1 1 0,1-1 0,-1 1 0,1 0 0,-1 0 0,0 1 0,0-1 0,0 0 0,0 1 0,0-1 0,0 1 0,-1-1 0,1 1 0,-1 0 0,0 0 0,0 0 0,0 0 0,0 0 0,0 0 0,0 6 0,1 9 0,0 1 0,-1-1 0,-2 33 0,0-30 0,0 104 0,-8 124 0,8-247 0,1-1 0,0 1 0,-1 0 0,1-1 0,0 1 0,0 0 0,0-1 0,0 1 0,1 0 0,-1-1 0,0 1 0,1 0 0,-1-1 0,1 1 0,-1 0 0,1-1 0,0 1 0,0-1 0,0 0 0,-1 1 0,1-1 0,1 0 0,-1 1 0,0-1 0,0 0 0,0 0 0,1 0 0,-1 0 0,0 0 0,1 0 0,-1 0 0,1-1 0,-1 1 0,1 0 0,0-1 0,-1 1 0,1-1 0,0 0 0,-1 1 0,1-1 0,0 0 0,-1 0 0,4-1 0,8 0 0,0 0 0,0-1 0,0-1 0,20-7 0,-16 5 0,88-28 17,-53 15-708,80-15 0,-96 27-6135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0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0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2511 1985 24575,'15'-1'0,"0"-1"0,0 0 0,0-1 0,-1-1 0,24-8 0,-3 0 0,48-15 0,0-3 0,-2-4 0,-1-4 0,-3-3 0,76-53 0,-127 74 0,0-1 0,-1-2 0,-1 0 0,-2-2 0,0 0 0,-1-1 0,-2-1 0,20-37 0,-17 23 0,-2-2 0,-1 0 0,-2-1 0,-2-1 0,11-58 0,-16 35 0,-2-1 0,-4 1 0,-3-1 0,-9-90 0,7 147 0,-1 1 0,-1-1 0,0 1 0,0 0 0,-1 0 0,-1 0 0,0 1 0,0-1 0,-1 1 0,0 0 0,-1 1 0,0 0 0,0 0 0,-1 0 0,-1 1 0,1 0 0,-1 1 0,-15-10 0,-14-7 0,0 2 0,-2 2 0,-62-22 0,88 36 0,-19-5 0,0 1 0,-1 2 0,-51-6 0,40 8 0,-54-16 0,-420-88 0,351 80 0,-195-26 0,252 41 0,42 5 0,-75-10 0,-160-3 0,-770 25 0,1062-2-151,1-1-1,-1 0 0,0 0 0,1-1 1,-1-1-1,1 0 0,0-1 1,-12-4-1,0-4-6674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0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24575,'0'5'0,"0"7"0,-5 6 0,-2 5 0,-5-1 0,-5 6 0,1 2 0,7 3 0,6-1 0,8-5 0,13-3 0,9 1 0,9 0 0,5 1 0,-1-4 0,-1-5 0,-3-1 0,-8-3-8191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0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24575,'5'0'0,"7"5"0,1 7 0,-1 6 0,-3 5 0,-4 4 0,-1 2 0,-2 1 0,-2 1 0,0 0 0,-1-5-8191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1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24575,'8'0'0,"0"0"0,1-1 0,-1 2 0,1 0 0,0 0 0,16 4 0,-23-4 0,1 0 0,-1 1 0,1-1 0,-1 1 0,0-1 0,1 1 0,-1 0 0,0 0 0,0 0 0,0 0 0,0 0 0,-1 0 0,1 0 0,-1 1 0,1-1 0,-1 1 0,0-1 0,0 1 0,0 0 0,0-1 0,0 1 0,0 3 0,1 4 0,-1-1 0,-1 0 0,0 1 0,0-1 0,0 1 0,-1-1 0,-1 0 0,0 1 0,0-1 0,-1 0 0,0 0 0,-7 15 0,6-14 0,3-8 5,0 0 0,0 0 0,0 0 0,1 0 0,-1 0 0,1 0 0,-1 0 0,1 0 0,0 0 0,0 0 0,0 0 0,0 0 0,0 0 0,0 0 0,1 0 0,-1 0 0,0 0 0,1 0 0,0 0 0,-1-1 0,1 1 0,0 0 0,2 3 0,-1-4-98,0 1 0,1 0 1,-1 0-1,1-1 0,-1 1 0,1-1 0,0 0 0,-1 0 1,1 0-1,0 0 0,0-1 0,0 1 0,-1-1 1,1 1-1,5-1 0,16 1-6733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1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24575,'5'0'0,"7"0"0,6 0 0,5 0 0,4 0 0,2 0 0,2 0 0,-6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1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24575,'0'11'0,"0"7"0,0 11 0,0 6 0,0 2 0,0 0 0,5 3 0,7-5 0,1-8-8191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1:36:09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24575,'39'3'0,"0"1"0,0 3 0,-1 0 0,0 3 0,0 1 0,-1 2 0,64 32 0,-98-44 0,0 0 0,0 0 0,-1 1 0,1-1 0,0 1 0,-1 0 0,1 0 0,-1 0 0,1 0 0,-1 0 0,0 1 0,0-1 0,0 1 0,0-1 0,-1 1 0,1 0 0,-1-1 0,0 1 0,1 0 0,0 5 0,-2-4 0,0 0 0,0 0 0,0 0 0,-1-1 0,1 1 0,-1 0 0,0 0 0,-1-1 0,1 1 0,0-1 0,-1 1 0,0-1 0,0 0 0,0 1 0,0-1 0,-5 5 0,-5 8 16,1 1 0,1 1 1,0-1-1,1 2 0,1-1 0,-9 32 0,-20 120-1273,35-161 1036,-3 22-6605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3:54:1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24575,'0'11'0,"5"12"0,7 8 0,1 4 0,-2 0 0,-2 0 0,-3-1 0,-3-6-8191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6:15:2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770 1 24575,'-20'3'0,"0"0"0,0 2 0,0 0 0,1 1 0,0 1 0,0 1 0,0 0 0,-17 12 0,-7 1 0,-52 20 0,-54 28 0,125-55 0,-3 1 0,-43 31 0,61-38 0,-1 0 0,1 1 0,1 0 0,0 1 0,0 0 0,1 0 0,-9 16 0,2-2 0,1 2 0,0-1 0,2 1 0,1 1 0,2 0 0,0 1 0,2-1 0,1 1 0,-2 31 0,7-54 0,3 280 0,-2-279 0,0 1 0,1 0 0,-1 0 0,1 0 0,0-1 0,1 1 0,0-1 0,0 0 0,0 1 0,1-2 0,0 1 0,0 0 0,0-1 0,1 1 0,0-1 0,0-1 0,0 1 0,0-1 0,1 0 0,0 0 0,0 0 0,0-1 0,0 0 0,0 0 0,14 4 0,11 2 0,0-2 0,0-1 0,1-1 0,42 0 0,-65-5 0,452 5 0,-243-8 0,3-6 0,-193 6 0,0-2 0,0 0 0,0-2 0,-1-1 0,45-20 0,5-6 0,-46 21 0,0 0 0,0-3 0,52-34 0,-76 44 0,0 0 0,0 0 0,0 0 0,-1-1 0,0 0 0,0 0 0,-1 0 0,0-1 0,0 1 0,-1-2 0,0 1 0,0 0 0,-1-1 0,0 1 0,-1-1 0,0 0 0,0 0 0,0 0 0,-1-10 0,-4-208 0,-1 68 0,4 128 0,-1 0 0,-1 0 0,-2 0 0,-1 0 0,-15-49 0,17 75 0,0-1 0,-1 1 0,0-1 0,0 1 0,0 1 0,0-1 0,-1 0 0,1 1 0,-1 0 0,0 0 0,0 1 0,-1-1 0,1 1 0,-1 0 0,0 1 0,0-1 0,0 1 0,0 0 0,0 1 0,-13-3 0,-10 0 0,0 0 0,0 2 0,-33 2 0,-470 3 0,511-4 19,0-1-1,-37-9 0,12 2-1438,20 5-5406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6:15:28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2037 0 24575,'-15'2'0,"-1"1"0,1 0 0,0 1 0,0 0 0,0 2 0,0-1 0,-15 10 0,-10 2 0,-269 113 0,-312 104 0,526-195 0,2 5 0,-89 57 0,117-64 0,46-26 0,-27 14 0,-46 36 0,-166 137 0,202-157-1365,32-26-5461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6:15:2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0 24575,'-11'14'0,"0"0"0,1 0 0,-13 26 0,-9 11 0,-6 8 0,-39 83 0,51-90 0,-2 0 0,-65 88 0,82-127 0,4-5 0,0 0 0,0 0 0,1 0 0,0 1 0,0 0 0,1 0 0,1 0 0,-1 1 0,1-1 0,-4 17 0,8-25 0,0 1 0,0-1 0,1 1 0,-1-1 0,0 1 0,0-1 0,1 1 0,-1-1 0,1 0 0,-1 1 0,1-1 0,0 0 0,0 1 0,-1-1 0,1 0 0,0 0 0,0 0 0,0 0 0,0 1 0,0-1 0,1-1 0,-1 1 0,0 0 0,0 0 0,1 0 0,-1-1 0,0 1 0,1-1 0,-1 1 0,0-1 0,1 1 0,1-1 0,57 6 0,-43-6 0,15 3 0,0 2 0,0 1 0,-1 1 0,0 2 0,58 23 0,-32-5 0,-1 3 0,56 38 0,-53-31-1365,-35-21-5461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8D53-84E2-426B-AA91-F75DB43109C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21" Type="http://schemas.openxmlformats.org/officeDocument/2006/relationships/image" Target="../media/image22.png"/><Relationship Id="rId34" Type="http://schemas.openxmlformats.org/officeDocument/2006/relationships/customXml" Target="../ink/ink21.xml"/><Relationship Id="rId7" Type="http://schemas.openxmlformats.org/officeDocument/2006/relationships/image" Target="../media/image15.png"/><Relationship Id="rId12" Type="http://schemas.openxmlformats.org/officeDocument/2006/relationships/customXml" Target="../ink/ink10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2" Type="http://schemas.openxmlformats.org/officeDocument/2006/relationships/image" Target="../media/image8.jpeg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7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0" Type="http://schemas.openxmlformats.org/officeDocument/2006/relationships/customXml" Target="../ink/ink9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customXml" Target="../ink/ink6.xml"/><Relationship Id="rId9" Type="http://schemas.openxmlformats.org/officeDocument/2006/relationships/image" Target="../media/image16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5.png"/><Relationship Id="rId30" Type="http://schemas.openxmlformats.org/officeDocument/2006/relationships/customXml" Target="../ink/ink19.xml"/><Relationship Id="rId35" Type="http://schemas.openxmlformats.org/officeDocument/2006/relationships/image" Target="../media/image29.png"/><Relationship Id="rId8" Type="http://schemas.openxmlformats.org/officeDocument/2006/relationships/customXml" Target="../ink/ink8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customXml" Target="../ink/ink23.xml"/><Relationship Id="rId21" Type="http://schemas.openxmlformats.org/officeDocument/2006/relationships/image" Target="../media/image41.png"/><Relationship Id="rId34" Type="http://schemas.openxmlformats.org/officeDocument/2006/relationships/customXml" Target="../ink/ink38.xml"/><Relationship Id="rId7" Type="http://schemas.openxmlformats.org/officeDocument/2006/relationships/image" Target="../media/image34.png"/><Relationship Id="rId12" Type="http://schemas.openxmlformats.org/officeDocument/2006/relationships/customXml" Target="../ink/ink27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2" Type="http://schemas.openxmlformats.org/officeDocument/2006/relationships/image" Target="../media/image12.png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9" Type="http://schemas.openxmlformats.org/officeDocument/2006/relationships/image" Target="../media/image3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44.png"/><Relationship Id="rId30" Type="http://schemas.openxmlformats.org/officeDocument/2006/relationships/customXml" Target="../ink/ink36.xml"/><Relationship Id="rId35" Type="http://schemas.openxmlformats.org/officeDocument/2006/relationships/image" Target="../media/image48.png"/><Relationship Id="rId8" Type="http://schemas.openxmlformats.org/officeDocument/2006/relationships/customXml" Target="../ink/ink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21" Type="http://schemas.openxmlformats.org/officeDocument/2006/relationships/customXml" Target="../ink/ink48.xml"/><Relationship Id="rId42" Type="http://schemas.openxmlformats.org/officeDocument/2006/relationships/image" Target="../media/image68.png"/><Relationship Id="rId47" Type="http://schemas.openxmlformats.org/officeDocument/2006/relationships/customXml" Target="../ink/ink61.xml"/><Relationship Id="rId63" Type="http://schemas.openxmlformats.org/officeDocument/2006/relationships/customXml" Target="../ink/ink69.xml"/><Relationship Id="rId68" Type="http://schemas.openxmlformats.org/officeDocument/2006/relationships/image" Target="../media/image81.png"/><Relationship Id="rId84" Type="http://schemas.openxmlformats.org/officeDocument/2006/relationships/image" Target="../media/image89.png"/><Relationship Id="rId89" Type="http://schemas.openxmlformats.org/officeDocument/2006/relationships/customXml" Target="../ink/ink82.xml"/><Relationship Id="rId16" Type="http://schemas.openxmlformats.org/officeDocument/2006/relationships/image" Target="../media/image55.png"/><Relationship Id="rId11" Type="http://schemas.openxmlformats.org/officeDocument/2006/relationships/customXml" Target="../ink/ink43.xml"/><Relationship Id="rId32" Type="http://schemas.openxmlformats.org/officeDocument/2006/relationships/image" Target="../media/image63.png"/><Relationship Id="rId37" Type="http://schemas.openxmlformats.org/officeDocument/2006/relationships/customXml" Target="../ink/ink56.xml"/><Relationship Id="rId53" Type="http://schemas.openxmlformats.org/officeDocument/2006/relationships/customXml" Target="../ink/ink64.xml"/><Relationship Id="rId58" Type="http://schemas.openxmlformats.org/officeDocument/2006/relationships/image" Target="../media/image76.png"/><Relationship Id="rId74" Type="http://schemas.openxmlformats.org/officeDocument/2006/relationships/image" Target="../media/image84.png"/><Relationship Id="rId79" Type="http://schemas.openxmlformats.org/officeDocument/2006/relationships/customXml" Target="../ink/ink77.xml"/><Relationship Id="rId102" Type="http://schemas.openxmlformats.org/officeDocument/2006/relationships/image" Target="../media/image98.png"/><Relationship Id="rId5" Type="http://schemas.openxmlformats.org/officeDocument/2006/relationships/customXml" Target="../ink/ink40.xml"/><Relationship Id="rId90" Type="http://schemas.openxmlformats.org/officeDocument/2006/relationships/image" Target="../media/image92.png"/><Relationship Id="rId95" Type="http://schemas.openxmlformats.org/officeDocument/2006/relationships/customXml" Target="../ink/ink85.xml"/><Relationship Id="rId22" Type="http://schemas.openxmlformats.org/officeDocument/2006/relationships/image" Target="../media/image58.png"/><Relationship Id="rId27" Type="http://schemas.openxmlformats.org/officeDocument/2006/relationships/customXml" Target="../ink/ink51.xml"/><Relationship Id="rId43" Type="http://schemas.openxmlformats.org/officeDocument/2006/relationships/customXml" Target="../ink/ink59.xml"/><Relationship Id="rId48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customXml" Target="../ink/ink72.xml"/><Relationship Id="rId80" Type="http://schemas.openxmlformats.org/officeDocument/2006/relationships/image" Target="../media/image87.png"/><Relationship Id="rId85" Type="http://schemas.openxmlformats.org/officeDocument/2006/relationships/customXml" Target="../ink/ink80.xml"/><Relationship Id="rId12" Type="http://schemas.openxmlformats.org/officeDocument/2006/relationships/image" Target="../media/image53.png"/><Relationship Id="rId17" Type="http://schemas.openxmlformats.org/officeDocument/2006/relationships/customXml" Target="../ink/ink46.xml"/><Relationship Id="rId33" Type="http://schemas.openxmlformats.org/officeDocument/2006/relationships/customXml" Target="../ink/ink54.xml"/><Relationship Id="rId38" Type="http://schemas.openxmlformats.org/officeDocument/2006/relationships/image" Target="../media/image66.png"/><Relationship Id="rId59" Type="http://schemas.openxmlformats.org/officeDocument/2006/relationships/customXml" Target="../ink/ink67.xml"/><Relationship Id="rId103" Type="http://schemas.openxmlformats.org/officeDocument/2006/relationships/customXml" Target="../ink/ink89.xml"/><Relationship Id="rId20" Type="http://schemas.openxmlformats.org/officeDocument/2006/relationships/image" Target="../media/image57.png"/><Relationship Id="rId41" Type="http://schemas.openxmlformats.org/officeDocument/2006/relationships/customXml" Target="../ink/ink58.xml"/><Relationship Id="rId54" Type="http://schemas.openxmlformats.org/officeDocument/2006/relationships/image" Target="../media/image74.png"/><Relationship Id="rId62" Type="http://schemas.openxmlformats.org/officeDocument/2006/relationships/image" Target="../media/image78.png"/><Relationship Id="rId70" Type="http://schemas.openxmlformats.org/officeDocument/2006/relationships/image" Target="../media/image82.png"/><Relationship Id="rId75" Type="http://schemas.openxmlformats.org/officeDocument/2006/relationships/customXml" Target="../ink/ink75.xml"/><Relationship Id="rId83" Type="http://schemas.openxmlformats.org/officeDocument/2006/relationships/customXml" Target="../ink/ink79.xml"/><Relationship Id="rId88" Type="http://schemas.openxmlformats.org/officeDocument/2006/relationships/image" Target="../media/image91.png"/><Relationship Id="rId91" Type="http://schemas.openxmlformats.org/officeDocument/2006/relationships/customXml" Target="../ink/ink83.xml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49" Type="http://schemas.openxmlformats.org/officeDocument/2006/relationships/customXml" Target="../ink/ink62.xml"/><Relationship Id="rId57" Type="http://schemas.openxmlformats.org/officeDocument/2006/relationships/customXml" Target="../ink/ink66.xml"/><Relationship Id="rId106" Type="http://schemas.openxmlformats.org/officeDocument/2006/relationships/image" Target="../media/image100.png"/><Relationship Id="rId10" Type="http://schemas.openxmlformats.org/officeDocument/2006/relationships/image" Target="../media/image52.png"/><Relationship Id="rId31" Type="http://schemas.openxmlformats.org/officeDocument/2006/relationships/customXml" Target="../ink/ink53.xml"/><Relationship Id="rId44" Type="http://schemas.openxmlformats.org/officeDocument/2006/relationships/image" Target="../media/image69.png"/><Relationship Id="rId52" Type="http://schemas.openxmlformats.org/officeDocument/2006/relationships/image" Target="../media/image73.png"/><Relationship Id="rId60" Type="http://schemas.openxmlformats.org/officeDocument/2006/relationships/image" Target="../media/image77.png"/><Relationship Id="rId65" Type="http://schemas.openxmlformats.org/officeDocument/2006/relationships/customXml" Target="../ink/ink70.xml"/><Relationship Id="rId73" Type="http://schemas.openxmlformats.org/officeDocument/2006/relationships/customXml" Target="../ink/ink74.xml"/><Relationship Id="rId78" Type="http://schemas.openxmlformats.org/officeDocument/2006/relationships/image" Target="../media/image86.png"/><Relationship Id="rId81" Type="http://schemas.openxmlformats.org/officeDocument/2006/relationships/customXml" Target="../ink/ink78.xml"/><Relationship Id="rId86" Type="http://schemas.openxmlformats.org/officeDocument/2006/relationships/image" Target="../media/image90.png"/><Relationship Id="rId94" Type="http://schemas.openxmlformats.org/officeDocument/2006/relationships/image" Target="../media/image94.png"/><Relationship Id="rId99" Type="http://schemas.openxmlformats.org/officeDocument/2006/relationships/customXml" Target="../ink/ink87.xml"/><Relationship Id="rId101" Type="http://schemas.openxmlformats.org/officeDocument/2006/relationships/customXml" Target="../ink/ink88.xml"/><Relationship Id="rId4" Type="http://schemas.openxmlformats.org/officeDocument/2006/relationships/image" Target="../media/image49.png"/><Relationship Id="rId9" Type="http://schemas.openxmlformats.org/officeDocument/2006/relationships/customXml" Target="../ink/ink42.xml"/><Relationship Id="rId13" Type="http://schemas.openxmlformats.org/officeDocument/2006/relationships/customXml" Target="../ink/ink44.xml"/><Relationship Id="rId18" Type="http://schemas.openxmlformats.org/officeDocument/2006/relationships/image" Target="../media/image56.png"/><Relationship Id="rId39" Type="http://schemas.openxmlformats.org/officeDocument/2006/relationships/customXml" Target="../ink/ink57.xml"/><Relationship Id="rId34" Type="http://schemas.openxmlformats.org/officeDocument/2006/relationships/image" Target="../media/image64.png"/><Relationship Id="rId50" Type="http://schemas.openxmlformats.org/officeDocument/2006/relationships/image" Target="../media/image72.png"/><Relationship Id="rId55" Type="http://schemas.openxmlformats.org/officeDocument/2006/relationships/customXml" Target="../ink/ink65.xml"/><Relationship Id="rId76" Type="http://schemas.openxmlformats.org/officeDocument/2006/relationships/image" Target="../media/image85.png"/><Relationship Id="rId97" Type="http://schemas.openxmlformats.org/officeDocument/2006/relationships/customXml" Target="../ink/ink86.xml"/><Relationship Id="rId104" Type="http://schemas.openxmlformats.org/officeDocument/2006/relationships/image" Target="../media/image99.png"/><Relationship Id="rId7" Type="http://schemas.openxmlformats.org/officeDocument/2006/relationships/customXml" Target="../ink/ink41.xml"/><Relationship Id="rId71" Type="http://schemas.openxmlformats.org/officeDocument/2006/relationships/customXml" Target="../ink/ink73.xml"/><Relationship Id="rId92" Type="http://schemas.openxmlformats.org/officeDocument/2006/relationships/image" Target="../media/image93.png"/><Relationship Id="rId2" Type="http://schemas.openxmlformats.org/officeDocument/2006/relationships/image" Target="../media/image31.png"/><Relationship Id="rId29" Type="http://schemas.openxmlformats.org/officeDocument/2006/relationships/customXml" Target="../ink/ink52.xml"/><Relationship Id="rId24" Type="http://schemas.openxmlformats.org/officeDocument/2006/relationships/image" Target="../media/image59.png"/><Relationship Id="rId40" Type="http://schemas.openxmlformats.org/officeDocument/2006/relationships/image" Target="../media/image67.png"/><Relationship Id="rId45" Type="http://schemas.openxmlformats.org/officeDocument/2006/relationships/customXml" Target="../ink/ink60.xml"/><Relationship Id="rId66" Type="http://schemas.openxmlformats.org/officeDocument/2006/relationships/image" Target="../media/image80.png"/><Relationship Id="rId87" Type="http://schemas.openxmlformats.org/officeDocument/2006/relationships/customXml" Target="../ink/ink81.xml"/><Relationship Id="rId61" Type="http://schemas.openxmlformats.org/officeDocument/2006/relationships/customXml" Target="../ink/ink68.xml"/><Relationship Id="rId82" Type="http://schemas.openxmlformats.org/officeDocument/2006/relationships/image" Target="../media/image88.png"/><Relationship Id="rId19" Type="http://schemas.openxmlformats.org/officeDocument/2006/relationships/customXml" Target="../ink/ink47.xml"/><Relationship Id="rId14" Type="http://schemas.openxmlformats.org/officeDocument/2006/relationships/image" Target="../media/image54.png"/><Relationship Id="rId30" Type="http://schemas.openxmlformats.org/officeDocument/2006/relationships/image" Target="../media/image62.png"/><Relationship Id="rId35" Type="http://schemas.openxmlformats.org/officeDocument/2006/relationships/customXml" Target="../ink/ink55.xml"/><Relationship Id="rId56" Type="http://schemas.openxmlformats.org/officeDocument/2006/relationships/image" Target="../media/image75.png"/><Relationship Id="rId77" Type="http://schemas.openxmlformats.org/officeDocument/2006/relationships/customXml" Target="../ink/ink76.xml"/><Relationship Id="rId100" Type="http://schemas.openxmlformats.org/officeDocument/2006/relationships/image" Target="../media/image97.png"/><Relationship Id="rId105" Type="http://schemas.openxmlformats.org/officeDocument/2006/relationships/customXml" Target="../ink/ink90.xml"/><Relationship Id="rId8" Type="http://schemas.openxmlformats.org/officeDocument/2006/relationships/image" Target="../media/image51.png"/><Relationship Id="rId51" Type="http://schemas.openxmlformats.org/officeDocument/2006/relationships/customXml" Target="../ink/ink63.xml"/><Relationship Id="rId72" Type="http://schemas.openxmlformats.org/officeDocument/2006/relationships/image" Target="../media/image83.png"/><Relationship Id="rId93" Type="http://schemas.openxmlformats.org/officeDocument/2006/relationships/customXml" Target="../ink/ink84.xml"/><Relationship Id="rId98" Type="http://schemas.openxmlformats.org/officeDocument/2006/relationships/image" Target="../media/image96.png"/><Relationship Id="rId3" Type="http://schemas.openxmlformats.org/officeDocument/2006/relationships/customXml" Target="../ink/ink39.xml"/><Relationship Id="rId25" Type="http://schemas.openxmlformats.org/officeDocument/2006/relationships/customXml" Target="../ink/ink50.xml"/><Relationship Id="rId46" Type="http://schemas.openxmlformats.org/officeDocument/2006/relationships/image" Target="../media/image70.png"/><Relationship Id="rId67" Type="http://schemas.openxmlformats.org/officeDocument/2006/relationships/customXml" Target="../ink/ink7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2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5" Type="http://schemas.openxmlformats.org/officeDocument/2006/relationships/image" Target="../media/image103.png"/><Relationship Id="rId4" Type="http://schemas.openxmlformats.org/officeDocument/2006/relationships/customXml" Target="../ink/ink9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99" y="864536"/>
            <a:ext cx="6996223" cy="2346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</a:t>
            </a:r>
            <a:r>
              <a:rPr lang="en-US" sz="2200" b="1" dirty="0">
                <a:solidFill>
                  <a:srgbClr val="0000FF"/>
                </a:solidFill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 a function itself 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called</a:t>
            </a:r>
            <a:r>
              <a:rPr lang="en-US" sz="22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2200" b="1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endParaRPr lang="en-US" sz="22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Any function which calls itself is called </a:t>
            </a:r>
            <a:r>
              <a:rPr 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recursive function</a:t>
            </a:r>
            <a:r>
              <a:rPr lang="en-US" sz="2200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, and such function calls are called recursive calls</a:t>
            </a:r>
            <a:r>
              <a:rPr lang="en-US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Recursion continues until some 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base condition </a:t>
            </a:r>
            <a:r>
              <a:rPr lang="en-US" sz="2000" dirty="0"/>
              <a:t>is met to prevent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/>
              <a:t>RECURSION IN C++</a:t>
            </a:r>
          </a:p>
        </p:txBody>
      </p:sp>
      <p:pic>
        <p:nvPicPr>
          <p:cNvPr id="890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85" y="1296706"/>
            <a:ext cx="4178678" cy="4264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pic>
        <p:nvPicPr>
          <p:cNvPr id="1026" name="Picture 2" descr="CPP Recursion 1">
            <a:extLst>
              <a:ext uri="{FF2B5EF4-FFF2-40B4-BE49-F238E27FC236}">
                <a16:creationId xmlns:a16="http://schemas.microsoft.com/office/drawing/2014/main" id="{341961F1-8234-CB28-9173-C5B88D79D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47"/>
          <a:stretch/>
        </p:blipFill>
        <p:spPr bwMode="auto">
          <a:xfrm>
            <a:off x="170121" y="3429000"/>
            <a:ext cx="6387751" cy="277806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8" y="0"/>
            <a:ext cx="12166242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#include&lt;iostream&gt;</a:t>
            </a:r>
          </a:p>
          <a:p>
            <a:pPr>
              <a:defRPr/>
            </a:pPr>
            <a:r>
              <a:rPr lang="en-US" b="1" dirty="0"/>
              <a:t>using namespace std;</a:t>
            </a:r>
          </a:p>
          <a:p>
            <a:pPr>
              <a:defRPr/>
            </a:pPr>
            <a:r>
              <a:rPr lang="en-US" b="1" dirty="0">
                <a:highlight>
                  <a:srgbClr val="00FF00"/>
                </a:highlight>
              </a:rPr>
              <a:t>void fib(int n, int n1, int n2) {</a:t>
            </a:r>
          </a:p>
          <a:p>
            <a:pPr>
              <a:defRPr/>
            </a:pPr>
            <a:r>
              <a:rPr lang="en-US" b="1" dirty="0"/>
              <a:t>    if (n &gt; 0) {</a:t>
            </a:r>
          </a:p>
          <a:p>
            <a:pPr>
              <a:defRPr/>
            </a:pPr>
            <a:r>
              <a:rPr lang="en-US" b="1" dirty="0"/>
              <a:t>        int n3 = n1 + n2;</a:t>
            </a:r>
          </a:p>
          <a:p>
            <a:pPr>
              <a:defRPr/>
            </a:pPr>
            <a:r>
              <a:rPr lang="en-US" b="1" dirty="0"/>
              <a:t>        n1 = n2;</a:t>
            </a:r>
          </a:p>
          <a:p>
            <a:pPr>
              <a:defRPr/>
            </a:pPr>
            <a:r>
              <a:rPr lang="en-US" b="1" dirty="0"/>
              <a:t>        n2 = n3;</a:t>
            </a:r>
          </a:p>
          <a:p>
            <a:pPr>
              <a:defRPr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 &lt;&lt; n3 &lt;&lt; " ";</a:t>
            </a:r>
          </a:p>
          <a:p>
            <a:pPr>
              <a:defRPr/>
            </a:pPr>
            <a:r>
              <a:rPr lang="en-US" b="1" dirty="0"/>
              <a:t>        </a:t>
            </a:r>
            <a:r>
              <a:rPr lang="en-US" b="1" dirty="0">
                <a:highlight>
                  <a:srgbClr val="00FF00"/>
                </a:highlight>
              </a:rPr>
              <a:t>fib(n - 1, n1, n2);</a:t>
            </a:r>
          </a:p>
          <a:p>
            <a:pPr>
              <a:defRPr/>
            </a:pPr>
            <a:r>
              <a:rPr lang="en-US" b="1" dirty="0"/>
              <a:t>    }</a:t>
            </a:r>
          </a:p>
          <a:p>
            <a:pPr>
              <a:defRPr/>
            </a:pPr>
            <a:r>
              <a:rPr lang="en-US" b="1" dirty="0"/>
              <a:t>}</a:t>
            </a:r>
          </a:p>
          <a:p>
            <a:pPr>
              <a:defRPr/>
            </a:pPr>
            <a:r>
              <a:rPr lang="en-US" b="1" dirty="0"/>
              <a:t>int main() {</a:t>
            </a:r>
          </a:p>
          <a:p>
            <a:pPr>
              <a:defRPr/>
            </a:pPr>
            <a:r>
              <a:rPr lang="en-US" b="1" dirty="0"/>
              <a:t>    int n;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"Enter the number of elements: ";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 err="1"/>
              <a:t>cin</a:t>
            </a:r>
            <a:r>
              <a:rPr lang="en-US" b="1" dirty="0"/>
              <a:t> &gt;&gt; n;</a:t>
            </a:r>
          </a:p>
          <a:p>
            <a:pPr>
              <a:defRPr/>
            </a:pPr>
            <a:r>
              <a:rPr lang="en-US" b="1" dirty="0"/>
              <a:t>    if (n &lt; 2) </a:t>
            </a:r>
          </a:p>
          <a:p>
            <a:pPr>
              <a:defRPr/>
            </a:pPr>
            <a:r>
              <a:rPr lang="en-US" b="1" dirty="0"/>
              <a:t>	{</a:t>
            </a:r>
          </a:p>
          <a:p>
            <a:pPr>
              <a:defRPr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 &lt;&lt; "Fibonacci Series: 0";</a:t>
            </a:r>
          </a:p>
          <a:p>
            <a:pPr>
              <a:defRPr/>
            </a:pPr>
            <a:r>
              <a:rPr lang="en-US" b="1" dirty="0"/>
              <a:t>    } else 	{</a:t>
            </a:r>
          </a:p>
          <a:p>
            <a:pPr>
              <a:defRPr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 &lt;&lt; "Fibonacci Series: 0 1 ";</a:t>
            </a:r>
          </a:p>
          <a:p>
            <a:pPr>
              <a:defRPr/>
            </a:pPr>
            <a:r>
              <a:rPr lang="en-US" b="1" dirty="0">
                <a:highlight>
                  <a:srgbClr val="00FF00"/>
                </a:highlight>
              </a:rPr>
              <a:t>        fib(n - 2, 0, 1);  // n-2 because 2 numbers are already printed</a:t>
            </a:r>
          </a:p>
          <a:p>
            <a:pPr>
              <a:defRPr/>
            </a:pPr>
            <a:r>
              <a:rPr lang="en-US" b="1" dirty="0"/>
              <a:t>    }  </a:t>
            </a:r>
          </a:p>
          <a:p>
            <a:pPr>
              <a:defRPr/>
            </a:pPr>
            <a:r>
              <a:rPr lang="en-US" b="1" dirty="0"/>
              <a:t>    return 0;</a:t>
            </a:r>
          </a:p>
          <a:p>
            <a:pPr>
              <a:defRPr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93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448" y="734097"/>
            <a:ext cx="11963400" cy="5333999"/>
          </a:xfrm>
        </p:spPr>
        <p:txBody>
          <a:bodyPr>
            <a:noAutofit/>
          </a:bodyPr>
          <a:lstStyle/>
          <a:p>
            <a:pPr marL="1143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functions are very useful to solve many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problems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calculating the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factorial of a number, generating Fibonacci series,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8988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solve such problems which are 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naturally recursive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88988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unnecessary calling of function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88988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Extremely useful when </a:t>
            </a:r>
            <a:r>
              <a:rPr lang="en-US" sz="18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applying the same solution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88988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the length of code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88988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very useful in solving the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 problem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2" panose="05020102010507070707" pitchFamily="18" charset="2"/>
              <a:buNone/>
              <a:defRPr/>
            </a:pPr>
            <a:endParaRPr lang="en-US" sz="2400" b="1" dirty="0">
              <a:solidFill>
                <a:srgbClr val="202124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2" panose="05020102010507070707" pitchFamily="18" charset="2"/>
              <a:buNone/>
              <a:defRPr/>
            </a:pPr>
            <a:r>
              <a:rPr lang="en-US" sz="2000" b="1" u="sng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 of recursion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functions are generally 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non-recursive function.</a:t>
            </a:r>
            <a:endParaRPr lang="en-US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require a 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 of memory space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hold intermediate results on the system stacks.</a:t>
            </a:r>
            <a:endParaRPr lang="en-US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to analyze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understand the code.</a:t>
            </a:r>
            <a:endParaRPr lang="en-US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not more efficient in terms of space and time complexity</a:t>
            </a:r>
            <a:endParaRPr lang="en-US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224" y="0"/>
            <a:ext cx="12053552" cy="64104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b="1" dirty="0"/>
              <a:t>RECURSION- ADVANTAGES</a:t>
            </a:r>
          </a:p>
        </p:txBody>
      </p:sp>
    </p:spTree>
    <p:extLst>
      <p:ext uri="{BB962C8B-B14F-4D97-AF65-F5344CB8AC3E}">
        <p14:creationId xmlns:p14="http://schemas.microsoft.com/office/powerpoint/2010/main" val="76030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</a:rPr>
              <a:t>Q) Write a c+ program to </a:t>
            </a:r>
            <a:r>
              <a:rPr lang="en-US" sz="2800" dirty="0">
                <a:solidFill>
                  <a:srgbClr val="3333FF"/>
                </a:solidFill>
              </a:rPr>
              <a:t>find the </a:t>
            </a:r>
            <a:r>
              <a:rPr lang="en-US" sz="2800" dirty="0">
                <a:solidFill>
                  <a:srgbClr val="3333FF"/>
                </a:solidFill>
                <a:highlight>
                  <a:srgbClr val="FFFF00"/>
                </a:highlight>
              </a:rPr>
              <a:t>sum of the digits of a number </a:t>
            </a:r>
            <a:r>
              <a:rPr lang="en-US" sz="2800" dirty="0">
                <a:solidFill>
                  <a:srgbClr val="C00000"/>
                </a:solidFill>
              </a:rPr>
              <a:t>using recursion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Enter a number: 12345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Sum of digits of 12345 is 15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45791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8" y="0"/>
            <a:ext cx="12166242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highlight>
                  <a:srgbClr val="00FF00"/>
                </a:highlight>
              </a:rPr>
              <a:t>//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c+ program to </a:t>
            </a:r>
            <a:r>
              <a:rPr lang="en-US" sz="2400" dirty="0">
                <a:solidFill>
                  <a:srgbClr val="3333FF"/>
                </a:solidFill>
                <a:highlight>
                  <a:srgbClr val="00FF00"/>
                </a:highlight>
              </a:rPr>
              <a:t>find the sum of the digits of a number 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using recursion</a:t>
            </a:r>
          </a:p>
          <a:p>
            <a:pPr>
              <a:defRPr/>
            </a:pPr>
            <a:r>
              <a:rPr lang="en-US" sz="2400" dirty="0"/>
              <a:t>#include &lt;iostream&gt;</a:t>
            </a:r>
          </a:p>
          <a:p>
            <a:pPr>
              <a:defRPr/>
            </a:pPr>
            <a:r>
              <a:rPr lang="en-US" sz="2400" dirty="0"/>
              <a:t>using namespace std;</a:t>
            </a:r>
          </a:p>
          <a:p>
            <a:pPr>
              <a:defRPr/>
            </a:pPr>
            <a:r>
              <a:rPr lang="en-US" sz="2400" dirty="0"/>
              <a:t>// Function to find the sum of the digits of a number using recursion</a:t>
            </a:r>
          </a:p>
          <a:p>
            <a:pPr>
              <a:defRPr/>
            </a:pPr>
            <a:r>
              <a:rPr lang="en-US" sz="2400" dirty="0">
                <a:highlight>
                  <a:srgbClr val="00FF00"/>
                </a:highlight>
              </a:rPr>
              <a:t>int </a:t>
            </a:r>
            <a:r>
              <a:rPr lang="en-US" sz="2400" dirty="0" err="1">
                <a:highlight>
                  <a:srgbClr val="00FF00"/>
                </a:highlight>
              </a:rPr>
              <a:t>sumOfDigits</a:t>
            </a:r>
            <a:r>
              <a:rPr lang="en-US" sz="2400" dirty="0">
                <a:highlight>
                  <a:srgbClr val="00FF00"/>
                </a:highlight>
              </a:rPr>
              <a:t>(int num) {</a:t>
            </a:r>
          </a:p>
          <a:p>
            <a:pPr>
              <a:defRPr/>
            </a:pPr>
            <a:r>
              <a:rPr lang="en-US" sz="2400" dirty="0"/>
              <a:t>    if (num == 0) {</a:t>
            </a:r>
          </a:p>
          <a:p>
            <a:pPr>
              <a:defRPr/>
            </a:pPr>
            <a:r>
              <a:rPr lang="en-US" sz="2400" dirty="0"/>
              <a:t>        return 0;</a:t>
            </a:r>
          </a:p>
          <a:p>
            <a:pPr>
              <a:defRPr/>
            </a:pPr>
            <a:r>
              <a:rPr lang="en-US" sz="2400" dirty="0"/>
              <a:t>    }</a:t>
            </a:r>
          </a:p>
          <a:p>
            <a:pPr>
              <a:defRPr/>
            </a:pPr>
            <a:r>
              <a:rPr lang="en-US" sz="2400" dirty="0">
                <a:highlight>
                  <a:srgbClr val="FFFF00"/>
                </a:highlight>
              </a:rPr>
              <a:t>    return (num % 10) + </a:t>
            </a:r>
            <a:r>
              <a:rPr lang="en-US" sz="2400" dirty="0" err="1">
                <a:highlight>
                  <a:srgbClr val="FFFF00"/>
                </a:highlight>
              </a:rPr>
              <a:t>sumOfDigits</a:t>
            </a:r>
            <a:r>
              <a:rPr lang="en-US" sz="2400" dirty="0">
                <a:highlight>
                  <a:srgbClr val="FFFF00"/>
                </a:highlight>
              </a:rPr>
              <a:t>(num / 10);</a:t>
            </a:r>
          </a:p>
          <a:p>
            <a:pPr>
              <a:defRPr/>
            </a:pPr>
            <a:r>
              <a:rPr lang="en-US" sz="2400" dirty="0"/>
              <a:t>}</a:t>
            </a:r>
          </a:p>
          <a:p>
            <a:pPr>
              <a:defRPr/>
            </a:pPr>
            <a:r>
              <a:rPr lang="en-US" sz="2400" dirty="0"/>
              <a:t>int main() {</a:t>
            </a:r>
          </a:p>
          <a:p>
            <a:pPr>
              <a:defRPr/>
            </a:pPr>
            <a:r>
              <a:rPr lang="en-US" sz="2400" dirty="0"/>
              <a:t>    int num;    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"Enter a number: ";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 err="1"/>
              <a:t>cin</a:t>
            </a:r>
            <a:r>
              <a:rPr lang="en-US" sz="2400" dirty="0"/>
              <a:t> &gt;&gt; num;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>
                <a:highlight>
                  <a:srgbClr val="FFFF00"/>
                </a:highlight>
              </a:rPr>
              <a:t>int result = </a:t>
            </a:r>
            <a:r>
              <a:rPr lang="en-US" sz="2400" dirty="0" err="1">
                <a:highlight>
                  <a:srgbClr val="FFFF00"/>
                </a:highlight>
              </a:rPr>
              <a:t>sumOfDigits</a:t>
            </a:r>
            <a:r>
              <a:rPr lang="en-US" sz="2400" dirty="0">
                <a:highlight>
                  <a:srgbClr val="FFFF00"/>
                </a:highlight>
              </a:rPr>
              <a:t>(num);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"Sum of digits of " &lt;&lt; num &lt;&lt; " is " &lt;&lt; result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defRPr/>
            </a:pPr>
            <a:r>
              <a:rPr lang="en-US" sz="2400" dirty="0"/>
              <a:t>    return 0;</a:t>
            </a:r>
          </a:p>
          <a:p>
            <a:pPr>
              <a:defRPr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63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Q) Write a </a:t>
            </a:r>
            <a:r>
              <a:rPr lang="en-US" sz="2400" dirty="0" err="1">
                <a:solidFill>
                  <a:srgbClr val="C00000"/>
                </a:solidFill>
              </a:rPr>
              <a:t>c++</a:t>
            </a:r>
            <a:r>
              <a:rPr lang="en-US" sz="2400" dirty="0">
                <a:solidFill>
                  <a:srgbClr val="C00000"/>
                </a:solidFill>
              </a:rPr>
              <a:t> program to </a:t>
            </a:r>
            <a:r>
              <a:rPr lang="en-US" sz="2400" dirty="0">
                <a:highlight>
                  <a:srgbClr val="FFFF00"/>
                </a:highlight>
              </a:rPr>
              <a:t>reverse an array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using recursion</a:t>
            </a:r>
          </a:p>
          <a:p>
            <a:pPr>
              <a:buSzPct val="95000"/>
            </a:pPr>
            <a:endParaRPr lang="en-US" altLang="en-US" sz="24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pPr>
              <a:buSzPct val="95000"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Enter the size of array: 5</a:t>
            </a:r>
          </a:p>
          <a:p>
            <a:pPr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Enter the elements of array: 1 2 3 4 5</a:t>
            </a:r>
          </a:p>
          <a:p>
            <a:pPr>
              <a:buSzPct val="95000"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SzPct val="95000"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Original array: 1 2 3 4 5</a:t>
            </a:r>
          </a:p>
          <a:p>
            <a:pPr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Reversed array: 5 4 3 2 1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66545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58" y="0"/>
            <a:ext cx="5741294" cy="7171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highlight>
                  <a:srgbClr val="00FF00"/>
                </a:highlight>
              </a:rPr>
              <a:t>//</a:t>
            </a:r>
            <a:r>
              <a:rPr lang="en-US" sz="2000" dirty="0" err="1">
                <a:solidFill>
                  <a:srgbClr val="C00000"/>
                </a:solidFill>
                <a:highlight>
                  <a:srgbClr val="00FF00"/>
                </a:highlight>
              </a:rPr>
              <a:t>c++</a:t>
            </a:r>
            <a:r>
              <a:rPr lang="en-US" sz="2000" dirty="0">
                <a:solidFill>
                  <a:srgbClr val="C00000"/>
                </a:solidFill>
                <a:highlight>
                  <a:srgbClr val="00FF00"/>
                </a:highlight>
              </a:rPr>
              <a:t> program to </a:t>
            </a:r>
            <a:r>
              <a:rPr lang="en-US" sz="2000" dirty="0">
                <a:highlight>
                  <a:srgbClr val="00FF00"/>
                </a:highlight>
              </a:rPr>
              <a:t>reverse an array </a:t>
            </a:r>
            <a:r>
              <a:rPr lang="en-US" sz="2000" dirty="0">
                <a:solidFill>
                  <a:srgbClr val="C00000"/>
                </a:solidFill>
                <a:highlight>
                  <a:srgbClr val="00FF00"/>
                </a:highlight>
              </a:rPr>
              <a:t>using recursion</a:t>
            </a:r>
            <a:endParaRPr lang="en-US" sz="2000" dirty="0">
              <a:highlight>
                <a:srgbClr val="00FF00"/>
              </a:highlight>
            </a:endParaRPr>
          </a:p>
          <a:p>
            <a:pPr>
              <a:defRPr/>
            </a:pPr>
            <a:r>
              <a:rPr lang="en-US" sz="2000" dirty="0"/>
              <a:t>#include &lt;iostream&gt;</a:t>
            </a:r>
          </a:p>
          <a:p>
            <a:pPr>
              <a:defRPr/>
            </a:pPr>
            <a:r>
              <a:rPr lang="en-US" sz="2000" dirty="0"/>
              <a:t>using namespace std;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highlight>
                  <a:srgbClr val="00FF00"/>
                </a:highlight>
              </a:rPr>
              <a:t>void </a:t>
            </a:r>
            <a:r>
              <a:rPr lang="en-US" sz="2000" dirty="0" err="1">
                <a:highlight>
                  <a:srgbClr val="00FF00"/>
                </a:highlight>
              </a:rPr>
              <a:t>reverseArray</a:t>
            </a:r>
            <a:r>
              <a:rPr lang="en-US" sz="2000" dirty="0">
                <a:highlight>
                  <a:srgbClr val="00FF00"/>
                </a:highlight>
              </a:rPr>
              <a:t>(int </a:t>
            </a:r>
            <a:r>
              <a:rPr lang="en-US" sz="2000" dirty="0" err="1">
                <a:highlight>
                  <a:srgbClr val="00FF00"/>
                </a:highlight>
              </a:rPr>
              <a:t>arr</a:t>
            </a:r>
            <a:r>
              <a:rPr lang="en-US" sz="2000" dirty="0">
                <a:highlight>
                  <a:srgbClr val="00FF00"/>
                </a:highlight>
              </a:rPr>
              <a:t>[], int start, int end) 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if (start &gt;= end) {</a:t>
            </a:r>
          </a:p>
          <a:p>
            <a:pPr>
              <a:defRPr/>
            </a:pPr>
            <a:r>
              <a:rPr lang="en-US" sz="2000" dirty="0"/>
              <a:t>        return; // Base case: Array is reversed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/>
              <a:t>    // Swap the first and last elements</a:t>
            </a:r>
          </a:p>
          <a:p>
            <a:pPr>
              <a:defRPr/>
            </a:pPr>
            <a:r>
              <a:rPr lang="en-US" sz="2000" dirty="0"/>
              <a:t>    int temp = </a:t>
            </a:r>
            <a:r>
              <a:rPr lang="en-US" sz="2000" dirty="0" err="1"/>
              <a:t>arr</a:t>
            </a:r>
            <a:r>
              <a:rPr lang="en-US" sz="2000" dirty="0"/>
              <a:t>[start];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arr</a:t>
            </a:r>
            <a:r>
              <a:rPr lang="en-US" sz="2000" dirty="0"/>
              <a:t>[start] = </a:t>
            </a:r>
            <a:r>
              <a:rPr lang="en-US" sz="2000" dirty="0" err="1"/>
              <a:t>arr</a:t>
            </a:r>
            <a:r>
              <a:rPr lang="en-US" sz="2000" dirty="0"/>
              <a:t>[end];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arr</a:t>
            </a:r>
            <a:r>
              <a:rPr lang="en-US" sz="2000" dirty="0"/>
              <a:t>[end] = temp;</a:t>
            </a:r>
          </a:p>
          <a:p>
            <a:pPr>
              <a:defRPr/>
            </a:pPr>
            <a:r>
              <a:rPr lang="en-US" sz="2000" dirty="0"/>
              <a:t>    // Recursively reverse the subarray</a:t>
            </a:r>
          </a:p>
          <a:p>
            <a:pPr>
              <a:defRPr/>
            </a:pPr>
            <a:r>
              <a:rPr lang="en-US" sz="2000" dirty="0">
                <a:highlight>
                  <a:srgbClr val="00FF00"/>
                </a:highlight>
              </a:rPr>
              <a:t>    </a:t>
            </a:r>
            <a:r>
              <a:rPr lang="en-US" sz="2000" dirty="0" err="1">
                <a:highlight>
                  <a:srgbClr val="00FF00"/>
                </a:highlight>
              </a:rPr>
              <a:t>reverseArray</a:t>
            </a:r>
            <a:r>
              <a:rPr lang="en-US" sz="2000" dirty="0">
                <a:highlight>
                  <a:srgbClr val="00FF00"/>
                </a:highlight>
              </a:rPr>
              <a:t>(</a:t>
            </a:r>
            <a:r>
              <a:rPr lang="en-US" sz="2000" dirty="0" err="1">
                <a:highlight>
                  <a:srgbClr val="00FF00"/>
                </a:highlight>
              </a:rPr>
              <a:t>arr</a:t>
            </a:r>
            <a:r>
              <a:rPr lang="en-US" sz="2000" dirty="0">
                <a:highlight>
                  <a:srgbClr val="00FF00"/>
                </a:highlight>
              </a:rPr>
              <a:t>, start + 1, end - 1);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r>
              <a:rPr lang="en-US" sz="2000" dirty="0"/>
              <a:t>// Function to print an array</a:t>
            </a:r>
          </a:p>
          <a:p>
            <a:pPr>
              <a:defRPr/>
            </a:pPr>
            <a:r>
              <a:rPr lang="en-US" sz="2000" dirty="0"/>
              <a:t>void </a:t>
            </a:r>
            <a:r>
              <a:rPr lang="en-US" sz="2000" dirty="0" err="1"/>
              <a:t>printArray</a:t>
            </a:r>
            <a:r>
              <a:rPr lang="en-US" sz="2000" dirty="0"/>
              <a:t>(int </a:t>
            </a:r>
            <a:r>
              <a:rPr lang="en-US" sz="2000" dirty="0" err="1"/>
              <a:t>arr</a:t>
            </a:r>
            <a:r>
              <a:rPr lang="en-US" sz="2000" dirty="0"/>
              <a:t>[], int size) {</a:t>
            </a:r>
          </a:p>
          <a:p>
            <a:pPr>
              <a:defRPr/>
            </a:pPr>
            <a:r>
              <a:rPr lang="en-US" sz="2000" dirty="0"/>
              <a:t>    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size;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&lt;&lt; " ";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767052" y="0"/>
            <a:ext cx="6399190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int main() {</a:t>
            </a:r>
          </a:p>
          <a:p>
            <a:pPr>
              <a:defRPr/>
            </a:pPr>
            <a:r>
              <a:rPr lang="en-US" sz="1800" dirty="0"/>
              <a:t>    int </a:t>
            </a:r>
            <a:r>
              <a:rPr lang="en-US" sz="1800" dirty="0" err="1"/>
              <a:t>arr</a:t>
            </a:r>
            <a:r>
              <a:rPr lang="en-US" sz="1800" dirty="0"/>
              <a:t>[] = {1, 2, 3, 4, 5};</a:t>
            </a:r>
          </a:p>
          <a:p>
            <a:pPr>
              <a:defRPr/>
            </a:pPr>
            <a:r>
              <a:rPr lang="en-US" sz="1800" dirty="0"/>
              <a:t>    int size =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) /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[0]);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"Original Array: ";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>
                <a:highlight>
                  <a:srgbClr val="00FF00"/>
                </a:highlight>
              </a:rPr>
              <a:t>printArray</a:t>
            </a:r>
            <a:r>
              <a:rPr lang="en-US" sz="1800" dirty="0">
                <a:highlight>
                  <a:srgbClr val="00FF00"/>
                </a:highlight>
              </a:rPr>
              <a:t>(</a:t>
            </a:r>
            <a:r>
              <a:rPr lang="en-US" sz="1800" dirty="0" err="1">
                <a:highlight>
                  <a:srgbClr val="00FF00"/>
                </a:highlight>
              </a:rPr>
              <a:t>arr</a:t>
            </a:r>
            <a:r>
              <a:rPr lang="en-US" sz="1800" dirty="0">
                <a:highlight>
                  <a:srgbClr val="00FF00"/>
                </a:highlight>
              </a:rPr>
              <a:t>, size);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>
                <a:highlight>
                  <a:srgbClr val="00FF00"/>
                </a:highlight>
              </a:rPr>
              <a:t>reverseArray</a:t>
            </a:r>
            <a:r>
              <a:rPr lang="en-US" sz="1800" dirty="0">
                <a:highlight>
                  <a:srgbClr val="00FF00"/>
                </a:highlight>
              </a:rPr>
              <a:t>(</a:t>
            </a:r>
            <a:r>
              <a:rPr lang="en-US" sz="1800" dirty="0" err="1">
                <a:highlight>
                  <a:srgbClr val="00FF00"/>
                </a:highlight>
              </a:rPr>
              <a:t>arr</a:t>
            </a:r>
            <a:r>
              <a:rPr lang="en-US" sz="1800" dirty="0">
                <a:highlight>
                  <a:srgbClr val="00FF00"/>
                </a:highlight>
              </a:rPr>
              <a:t>, 0, size - 1);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"Reversed Array: ";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printArray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size);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  return 0;</a:t>
            </a:r>
          </a:p>
          <a:p>
            <a:pPr>
              <a:defRPr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9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AB08-0B97-AA18-5E2C-2F39D3F9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048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                 DIRECT &amp; INDIRECT RECURSION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3C42A-079B-02C7-D4E0-AC907027BB46}"/>
              </a:ext>
            </a:extLst>
          </p:cNvPr>
          <p:cNvSpPr txBox="1"/>
          <p:nvPr/>
        </p:nvSpPr>
        <p:spPr>
          <a:xfrm>
            <a:off x="72646" y="2011252"/>
            <a:ext cx="5456283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void countdown(int n) {</a:t>
            </a:r>
          </a:p>
          <a:p>
            <a:r>
              <a:rPr lang="en-US" dirty="0"/>
              <a:t>    if (n &gt; 0)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n &lt;&lt; " ";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countdown(n - 1); // Direct recursive call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 = 10;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00FF00"/>
                </a:highlight>
              </a:rPr>
              <a:t>countdown(n);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36254-DDF7-F5B3-FE85-8DAA273A21B8}"/>
              </a:ext>
            </a:extLst>
          </p:cNvPr>
          <p:cNvSpPr txBox="1"/>
          <p:nvPr/>
        </p:nvSpPr>
        <p:spPr>
          <a:xfrm>
            <a:off x="28335" y="819290"/>
            <a:ext cx="5500595" cy="105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Direct Recursion:</a:t>
            </a:r>
          </a:p>
          <a:p>
            <a:r>
              <a:rPr lang="en-US" sz="2000" dirty="0"/>
              <a:t>Direct recursion occurs when </a:t>
            </a:r>
            <a:r>
              <a:rPr lang="en-US" sz="2000" dirty="0">
                <a:solidFill>
                  <a:srgbClr val="FF0000"/>
                </a:solidFill>
              </a:rPr>
              <a:t>a function calls itself directly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37CB0-C845-3119-DC99-35441F93A8ED}"/>
              </a:ext>
            </a:extLst>
          </p:cNvPr>
          <p:cNvSpPr txBox="1"/>
          <p:nvPr/>
        </p:nvSpPr>
        <p:spPr>
          <a:xfrm>
            <a:off x="5684856" y="1913305"/>
            <a:ext cx="6478809" cy="4770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#include &lt;iostream&gt;</a:t>
            </a:r>
          </a:p>
          <a:p>
            <a:r>
              <a:rPr lang="en-US" sz="1600" b="1" dirty="0">
                <a:highlight>
                  <a:srgbClr val="00FF00"/>
                </a:highlight>
              </a:rPr>
              <a:t>void </a:t>
            </a:r>
            <a:r>
              <a:rPr lang="en-US" sz="1600" b="1" dirty="0" err="1">
                <a:highlight>
                  <a:srgbClr val="00FF00"/>
                </a:highlight>
              </a:rPr>
              <a:t>functionA</a:t>
            </a:r>
            <a:r>
              <a:rPr lang="en-US" sz="1600" b="1" dirty="0">
                <a:highlight>
                  <a:srgbClr val="00FF00"/>
                </a:highlight>
              </a:rPr>
              <a:t>(int n);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void </a:t>
            </a:r>
            <a:r>
              <a:rPr lang="en-US" sz="1600" b="1" dirty="0" err="1">
                <a:highlight>
                  <a:srgbClr val="FFFF00"/>
                </a:highlight>
              </a:rPr>
              <a:t>functionB</a:t>
            </a:r>
            <a:r>
              <a:rPr lang="en-US" sz="1600" b="1" dirty="0">
                <a:highlight>
                  <a:srgbClr val="FFFF00"/>
                </a:highlight>
              </a:rPr>
              <a:t>(int n) {</a:t>
            </a:r>
          </a:p>
          <a:p>
            <a:r>
              <a:rPr lang="en-US" sz="1600" b="1" dirty="0"/>
              <a:t>    if (n &gt; 0) {</a:t>
            </a:r>
          </a:p>
          <a:p>
            <a:r>
              <a:rPr lang="en-US" sz="1600" b="1" dirty="0"/>
              <a:t>        std::</a:t>
            </a:r>
            <a:r>
              <a:rPr lang="en-US" sz="1600" b="1" dirty="0" err="1"/>
              <a:t>cout</a:t>
            </a:r>
            <a:r>
              <a:rPr lang="en-US" sz="1600" b="1" dirty="0"/>
              <a:t> &lt;&lt; n &lt;&lt; " ";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functionA</a:t>
            </a:r>
            <a:r>
              <a:rPr lang="en-US" sz="1600" b="1" dirty="0"/>
              <a:t>(n - 1);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void </a:t>
            </a:r>
            <a:r>
              <a:rPr lang="en-US" sz="1600" b="1" dirty="0" err="1"/>
              <a:t>functionA</a:t>
            </a:r>
            <a:r>
              <a:rPr lang="en-US" sz="1600" b="1" dirty="0"/>
              <a:t>(int n) {</a:t>
            </a:r>
          </a:p>
          <a:p>
            <a:r>
              <a:rPr lang="en-US" sz="1600" b="1" dirty="0"/>
              <a:t>    if (n &gt; 0) {</a:t>
            </a:r>
          </a:p>
          <a:p>
            <a:r>
              <a:rPr lang="en-US" sz="1600" b="1" dirty="0"/>
              <a:t>        std::</a:t>
            </a:r>
            <a:r>
              <a:rPr lang="en-US" sz="1600" b="1" dirty="0" err="1"/>
              <a:t>cout</a:t>
            </a:r>
            <a:r>
              <a:rPr lang="en-US" sz="1600" b="1" dirty="0"/>
              <a:t> &lt;&lt; n &lt;&lt; " ";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functionB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(n - 1); //indirect call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int main() {</a:t>
            </a:r>
          </a:p>
          <a:p>
            <a:r>
              <a:rPr lang="en-US" sz="1600" b="1" dirty="0"/>
              <a:t>    int n = 5000;  // A large value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functionA</a:t>
            </a:r>
            <a:r>
              <a:rPr lang="en-US" sz="1600" b="1" dirty="0">
                <a:solidFill>
                  <a:srgbClr val="FF0000"/>
                </a:solidFill>
              </a:rPr>
              <a:t>(n);</a:t>
            </a:r>
          </a:p>
          <a:p>
            <a:r>
              <a:rPr lang="en-US" sz="1600" b="1" dirty="0"/>
              <a:t>    return 0;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38E77-D0C9-D763-4538-F764CA22771A}"/>
              </a:ext>
            </a:extLst>
          </p:cNvPr>
          <p:cNvSpPr txBox="1"/>
          <p:nvPr/>
        </p:nvSpPr>
        <p:spPr>
          <a:xfrm>
            <a:off x="5684856" y="856784"/>
            <a:ext cx="647880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Indirect Recursion: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Indirect recursion occurs when </a:t>
            </a:r>
            <a:r>
              <a:rPr lang="en-US" sz="2000" b="1" dirty="0">
                <a:highlight>
                  <a:srgbClr val="00FF00"/>
                </a:highlight>
              </a:rPr>
              <a:t>multiple functions call each other in a circular manner. </a:t>
            </a:r>
          </a:p>
        </p:txBody>
      </p:sp>
    </p:spTree>
    <p:extLst>
      <p:ext uri="{BB962C8B-B14F-4D97-AF65-F5344CB8AC3E}">
        <p14:creationId xmlns:p14="http://schemas.microsoft.com/office/powerpoint/2010/main" val="308717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449295-4F33-A424-13DE-0D3D6A316C03}"/>
              </a:ext>
            </a:extLst>
          </p:cNvPr>
          <p:cNvSpPr txBox="1"/>
          <p:nvPr/>
        </p:nvSpPr>
        <p:spPr>
          <a:xfrm>
            <a:off x="77971" y="648587"/>
            <a:ext cx="601802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Tail-recursive Function: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 recursive function is said to be in a </a:t>
            </a:r>
            <a:r>
              <a:rPr lang="en-US" sz="2000" dirty="0">
                <a:solidFill>
                  <a:srgbClr val="FF0000"/>
                </a:solidFill>
              </a:rPr>
              <a:t>tail-recursive</a:t>
            </a:r>
            <a:r>
              <a:rPr lang="en-US" sz="2000" dirty="0"/>
              <a:t> form if </a:t>
            </a:r>
            <a:r>
              <a:rPr lang="en-US" sz="2000" dirty="0">
                <a:solidFill>
                  <a:srgbClr val="FF0000"/>
                </a:solidFill>
              </a:rPr>
              <a:t>the r</a:t>
            </a:r>
            <a:r>
              <a:rPr lang="en-US" sz="2000" b="1" dirty="0">
                <a:solidFill>
                  <a:srgbClr val="FF0000"/>
                </a:solidFill>
              </a:rPr>
              <a:t>ecursive call is the last operation </a:t>
            </a:r>
            <a:r>
              <a:rPr lang="en-US" sz="2000" dirty="0">
                <a:solidFill>
                  <a:srgbClr val="FF0000"/>
                </a:solidFill>
              </a:rPr>
              <a:t>performed </a:t>
            </a:r>
            <a:r>
              <a:rPr lang="en-US" sz="2000" dirty="0"/>
              <a:t>in the function before returning a result.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4B35F-BD7B-8426-8D03-8E2999F35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Tail and Non-tail Recursive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11345-830D-CAB8-B565-3BFC7BCD796D}"/>
              </a:ext>
            </a:extLst>
          </p:cNvPr>
          <p:cNvSpPr txBox="1"/>
          <p:nvPr/>
        </p:nvSpPr>
        <p:spPr>
          <a:xfrm>
            <a:off x="77971" y="2528280"/>
            <a:ext cx="6018029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/>
              <a:t>void fun(int n)</a:t>
            </a:r>
          </a:p>
          <a:p>
            <a:r>
              <a:rPr lang="pt-BR" b="1" dirty="0"/>
              <a:t>{</a:t>
            </a:r>
          </a:p>
          <a:p>
            <a:r>
              <a:rPr lang="pt-BR" b="1" dirty="0"/>
              <a:t>    if (n &lt; =0) </a:t>
            </a:r>
          </a:p>
          <a:p>
            <a:r>
              <a:rPr lang="pt-BR" b="1" dirty="0"/>
              <a:t>       return ;</a:t>
            </a:r>
          </a:p>
          <a:p>
            <a:r>
              <a:rPr lang="pt-BR" b="1" dirty="0"/>
              <a:t>   else </a:t>
            </a:r>
          </a:p>
          <a:p>
            <a:r>
              <a:rPr lang="pt-BR" b="1" dirty="0"/>
              <a:t>    {</a:t>
            </a:r>
          </a:p>
          <a:p>
            <a:r>
              <a:rPr lang="pt-BR" b="1" dirty="0"/>
              <a:t>        cout&lt;&lt;n;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  fun(n-1);  </a:t>
            </a:r>
            <a:r>
              <a:rPr lang="pt-BR" b="1" dirty="0">
                <a:solidFill>
                  <a:srgbClr val="3608B8"/>
                </a:solidFill>
              </a:rPr>
              <a:t>//last operation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  <a:p>
            <a:endParaRPr lang="pt-BR" b="1" dirty="0"/>
          </a:p>
          <a:p>
            <a:r>
              <a:rPr lang="pt-BR" b="1" dirty="0">
                <a:highlight>
                  <a:srgbClr val="FFFF00"/>
                </a:highlight>
              </a:rPr>
              <a:t>   output: 3 2 1 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1026" name="Picture 2" descr="Types of Recursions - GeeksforGeeks">
            <a:extLst>
              <a:ext uri="{FF2B5EF4-FFF2-40B4-BE49-F238E27FC236}">
                <a16:creationId xmlns:a16="http://schemas.microsoft.com/office/drawing/2014/main" id="{71C50F6B-5D4C-7B17-A390-12AFA0444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" r="40186" b="23242"/>
          <a:stretch/>
        </p:blipFill>
        <p:spPr bwMode="auto">
          <a:xfrm>
            <a:off x="7008627" y="648587"/>
            <a:ext cx="3712535" cy="36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C6F08A-7CE2-22F8-EA88-CDD12EBE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30" y="3209375"/>
            <a:ext cx="3535041" cy="2860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443E06-AF6C-2FAA-1778-9C0AB3CF0315}"/>
                  </a:ext>
                </a:extLst>
              </p14:cNvPr>
              <p14:cNvContentPartPr/>
              <p14:nvPr/>
            </p14:nvContentPartPr>
            <p14:xfrm>
              <a:off x="1021194" y="5208832"/>
              <a:ext cx="3115080" cy="1278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443E06-AF6C-2FAA-1778-9C0AB3CF03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194" y="5200192"/>
                <a:ext cx="3132720" cy="12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B17F39C-5CD6-8B26-63DB-D5A2815222D5}"/>
                  </a:ext>
                </a:extLst>
              </p14:cNvPr>
              <p14:cNvContentPartPr/>
              <p14:nvPr/>
            </p14:nvContentPartPr>
            <p14:xfrm>
              <a:off x="1169154" y="5943232"/>
              <a:ext cx="200880" cy="12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B17F39C-5CD6-8B26-63DB-D5A2815222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0514" y="5934592"/>
                <a:ext cx="21852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1F7F69B-5FAE-9368-0B22-9A1C4DE3F600}"/>
              </a:ext>
            </a:extLst>
          </p:cNvPr>
          <p:cNvGrpSpPr/>
          <p:nvPr/>
        </p:nvGrpSpPr>
        <p:grpSpPr>
          <a:xfrm>
            <a:off x="1391634" y="4103992"/>
            <a:ext cx="3141000" cy="2074320"/>
            <a:chOff x="1391634" y="4103992"/>
            <a:chExt cx="3141000" cy="20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4BA9A0-42F7-55B9-4A43-4676F33B55C0}"/>
                    </a:ext>
                  </a:extLst>
                </p14:cNvPr>
                <p14:cNvContentPartPr/>
                <p14:nvPr/>
              </p14:nvContentPartPr>
              <p14:xfrm>
                <a:off x="4176234" y="5173912"/>
                <a:ext cx="207000" cy="579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4BA9A0-42F7-55B9-4A43-4676F33B55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67594" y="5164912"/>
                  <a:ext cx="224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9117F5-5FFF-C99B-E866-5C61567586BC}"/>
                    </a:ext>
                  </a:extLst>
                </p14:cNvPr>
                <p14:cNvContentPartPr/>
                <p14:nvPr/>
              </p14:nvContentPartPr>
              <p14:xfrm>
                <a:off x="4284954" y="5071672"/>
                <a:ext cx="149760" cy="20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9117F5-5FFF-C99B-E866-5C61567586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5954" y="5062672"/>
                  <a:ext cx="167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FB6EEA-8282-AF72-B7BB-43722F900FF5}"/>
                    </a:ext>
                  </a:extLst>
                </p14:cNvPr>
                <p14:cNvContentPartPr/>
                <p14:nvPr/>
              </p14:nvContentPartPr>
              <p14:xfrm>
                <a:off x="4305834" y="5182552"/>
                <a:ext cx="39600" cy="2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FB6EEA-8282-AF72-B7BB-43722F900F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6834" y="5173552"/>
                  <a:ext cx="5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C08E7F-7BEA-C32E-6024-F49F4244BCE3}"/>
                    </a:ext>
                  </a:extLst>
                </p14:cNvPr>
                <p14:cNvContentPartPr/>
                <p14:nvPr/>
              </p14:nvContentPartPr>
              <p14:xfrm>
                <a:off x="4102794" y="4741552"/>
                <a:ext cx="255600" cy="38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C08E7F-7BEA-C32E-6024-F49F4244BC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4154" y="4732552"/>
                  <a:ext cx="2732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FDC4AE-830B-5F92-8B4F-E50B8B56C05D}"/>
                    </a:ext>
                  </a:extLst>
                </p14:cNvPr>
                <p14:cNvContentPartPr/>
                <p14:nvPr/>
              </p14:nvContentPartPr>
              <p14:xfrm>
                <a:off x="4263354" y="4656952"/>
                <a:ext cx="198360" cy="24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FDC4AE-830B-5F92-8B4F-E50B8B56C0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4714" y="4647952"/>
                  <a:ext cx="216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C259AE-03A7-B6ED-3F47-7F73F4FD1325}"/>
                    </a:ext>
                  </a:extLst>
                </p14:cNvPr>
                <p14:cNvContentPartPr/>
                <p14:nvPr/>
              </p14:nvContentPartPr>
              <p14:xfrm>
                <a:off x="1391634" y="4676032"/>
                <a:ext cx="2744640" cy="1502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C259AE-03A7-B6ED-3F47-7F73F4FD13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2634" y="4667392"/>
                  <a:ext cx="276228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A0CF4E-4E36-72A0-5464-05EAF308212C}"/>
                    </a:ext>
                  </a:extLst>
                </p14:cNvPr>
                <p14:cNvContentPartPr/>
                <p14:nvPr/>
              </p14:nvContentPartPr>
              <p14:xfrm>
                <a:off x="4091274" y="4196872"/>
                <a:ext cx="362880" cy="481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A0CF4E-4E36-72A0-5464-05EAF30821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2634" y="4188232"/>
                  <a:ext cx="3805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B5C69B9-770E-D90A-47AB-CECFF208D77D}"/>
                    </a:ext>
                  </a:extLst>
                </p14:cNvPr>
                <p14:cNvContentPartPr/>
                <p14:nvPr/>
              </p14:nvContentPartPr>
              <p14:xfrm>
                <a:off x="4359114" y="4103992"/>
                <a:ext cx="173520" cy="27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B5C69B9-770E-D90A-47AB-CECFF208D7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0474" y="4094992"/>
                  <a:ext cx="191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77B50C-B636-1C94-C154-9D0294F03300}"/>
                    </a:ext>
                  </a:extLst>
                </p14:cNvPr>
                <p14:cNvContentPartPr/>
                <p14:nvPr/>
              </p14:nvContentPartPr>
              <p14:xfrm>
                <a:off x="1596474" y="4172032"/>
                <a:ext cx="2571480" cy="180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77B50C-B636-1C94-C154-9D0294F033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7474" y="4163032"/>
                  <a:ext cx="2589120" cy="18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12AA26-1184-146D-D4D4-6862BD56D6CA}"/>
              </a:ext>
            </a:extLst>
          </p:cNvPr>
          <p:cNvGrpSpPr/>
          <p:nvPr/>
        </p:nvGrpSpPr>
        <p:grpSpPr>
          <a:xfrm>
            <a:off x="9016074" y="1455832"/>
            <a:ext cx="1501920" cy="2248560"/>
            <a:chOff x="9016074" y="1455832"/>
            <a:chExt cx="1501920" cy="22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B85EF0-B282-9D81-A7E4-A022C744AC7C}"/>
                    </a:ext>
                  </a:extLst>
                </p14:cNvPr>
                <p14:cNvContentPartPr/>
                <p14:nvPr/>
              </p14:nvContentPartPr>
              <p14:xfrm>
                <a:off x="9016074" y="1455832"/>
                <a:ext cx="767880" cy="675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B85EF0-B282-9D81-A7E4-A022C744AC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7074" y="1446832"/>
                  <a:ext cx="78552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678DBA-B385-7712-11BF-68781D8B2B29}"/>
                    </a:ext>
                  </a:extLst>
                </p14:cNvPr>
                <p14:cNvContentPartPr/>
                <p14:nvPr/>
              </p14:nvContentPartPr>
              <p14:xfrm>
                <a:off x="9517914" y="1998352"/>
                <a:ext cx="121320" cy="154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678DBA-B385-7712-11BF-68781D8B2B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09274" y="1989712"/>
                  <a:ext cx="138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97ADD9-6488-E354-5E0F-944FB4165C4F}"/>
                    </a:ext>
                  </a:extLst>
                </p14:cNvPr>
                <p14:cNvContentPartPr/>
                <p14:nvPr/>
              </p14:nvContentPartPr>
              <p14:xfrm>
                <a:off x="9718074" y="2082232"/>
                <a:ext cx="427680" cy="73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97ADD9-6488-E354-5E0F-944FB4165C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09074" y="2073232"/>
                  <a:ext cx="44532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76AE20A-AFBB-AE48-CC6D-73D174F73896}"/>
                    </a:ext>
                  </a:extLst>
                </p14:cNvPr>
                <p14:cNvContentPartPr/>
                <p14:nvPr/>
              </p14:nvContentPartPr>
              <p14:xfrm>
                <a:off x="9951354" y="2700712"/>
                <a:ext cx="101520" cy="172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76AE20A-AFBB-AE48-CC6D-73D174F738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42354" y="2691712"/>
                  <a:ext cx="119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3D2D5B-5F55-626F-3BC2-F5C4D1BA4B89}"/>
                    </a:ext>
                  </a:extLst>
                </p14:cNvPr>
                <p14:cNvContentPartPr/>
                <p14:nvPr/>
              </p14:nvContentPartPr>
              <p14:xfrm>
                <a:off x="10154034" y="2774512"/>
                <a:ext cx="321120" cy="91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3D2D5B-5F55-626F-3BC2-F5C4D1BA4B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45034" y="2765512"/>
                  <a:ext cx="33876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263225-1FF9-EFC9-B925-35E2F720B7D3}"/>
                    </a:ext>
                  </a:extLst>
                </p14:cNvPr>
                <p14:cNvContentPartPr/>
                <p14:nvPr/>
              </p14:nvContentPartPr>
              <p14:xfrm>
                <a:off x="10309914" y="3518992"/>
                <a:ext cx="208080" cy="18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263225-1FF9-EFC9-B925-35E2F720B7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01274" y="3510352"/>
                  <a:ext cx="225720" cy="20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3E67164-6A0F-58E4-839B-44BEED647DDF}"/>
              </a:ext>
            </a:extLst>
          </p:cNvPr>
          <p:cNvSpPr txBox="1"/>
          <p:nvPr/>
        </p:nvSpPr>
        <p:spPr>
          <a:xfrm>
            <a:off x="7386447" y="1946526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85A8-C0F4-8579-B524-08DC09CB856A}"/>
              </a:ext>
            </a:extLst>
          </p:cNvPr>
          <p:cNvSpPr txBox="1"/>
          <p:nvPr/>
        </p:nvSpPr>
        <p:spPr>
          <a:xfrm>
            <a:off x="8006685" y="2832589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2D3B9A-E439-CA73-C0AD-F710AF4B3A0E}"/>
              </a:ext>
            </a:extLst>
          </p:cNvPr>
          <p:cNvSpPr txBox="1"/>
          <p:nvPr/>
        </p:nvSpPr>
        <p:spPr>
          <a:xfrm>
            <a:off x="8548944" y="3768240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2586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6E85-5C11-7ECD-1D82-2E2D1B52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1"/>
            <a:ext cx="11961628" cy="8187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333FF"/>
                </a:solidFill>
              </a:rPr>
              <a:t>Car speed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E39A-50F9-AD50-8AD2-2F2B6E39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6" y="818708"/>
            <a:ext cx="11204944" cy="1786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Problem Statement: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You are developing a simulation program for a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car engine.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One crucial aspect of this simulation is 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Söhne"/>
              </a:rPr>
              <a:t>tracking and displaying the speed of the car over time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The speed can vary as the car accelerates or decelerates based on user input and road conditions.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You want to implement a function that calculates the speed of the car at a specific time interval, taking into account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acceleration and deceleration.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A760A-8483-3160-A6A4-D36001959CB5}"/>
              </a:ext>
            </a:extLst>
          </p:cNvPr>
          <p:cNvSpPr txBox="1"/>
          <p:nvPr/>
        </p:nvSpPr>
        <p:spPr>
          <a:xfrm>
            <a:off x="401379" y="2899971"/>
            <a:ext cx="99141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Test Case 1: Acceleration Scenario</a:t>
            </a:r>
          </a:p>
          <a:p>
            <a:endParaRPr lang="en-US" dirty="0"/>
          </a:p>
          <a:p>
            <a:r>
              <a:rPr lang="en-US" b="1" dirty="0"/>
              <a:t>Initial Speed :10.0 </a:t>
            </a:r>
          </a:p>
          <a:p>
            <a:r>
              <a:rPr lang="en-US" b="1" dirty="0"/>
              <a:t>Acceleration 2.0 </a:t>
            </a:r>
          </a:p>
          <a:p>
            <a:r>
              <a:rPr lang="en-US" b="1" dirty="0"/>
              <a:t>Deceleration : 0.0 </a:t>
            </a:r>
          </a:p>
          <a:p>
            <a:r>
              <a:rPr lang="en-US" b="1" dirty="0"/>
              <a:t>Time Elapsed 5.0 seconds</a:t>
            </a:r>
          </a:p>
          <a:p>
            <a:endParaRPr lang="en-US" dirty="0"/>
          </a:p>
          <a:p>
            <a:r>
              <a:rPr lang="en-US" b="1" dirty="0"/>
              <a:t>Expected Result:</a:t>
            </a:r>
          </a:p>
          <a:p>
            <a:r>
              <a:rPr lang="en-US" dirty="0"/>
              <a:t>The car starts with an initial speed of </a:t>
            </a:r>
            <a:r>
              <a:rPr lang="en-US" b="1" dirty="0"/>
              <a:t>10.0 m/s </a:t>
            </a:r>
            <a:r>
              <a:rPr lang="en-US" dirty="0"/>
              <a:t>and accelerates at a rate of </a:t>
            </a:r>
            <a:r>
              <a:rPr lang="en-US" b="1" dirty="0"/>
              <a:t>2.0 m/s</a:t>
            </a:r>
            <a:r>
              <a:rPr lang="en-US" dirty="0"/>
              <a:t> for </a:t>
            </a:r>
            <a:r>
              <a:rPr lang="en-US" b="1" dirty="0"/>
              <a:t>5.0 seconds</a:t>
            </a:r>
            <a:r>
              <a:rPr lang="en-US" dirty="0"/>
              <a:t>. </a:t>
            </a:r>
          </a:p>
          <a:p>
            <a:r>
              <a:rPr lang="en-US" dirty="0"/>
              <a:t>The expected speed at the end of this time interval should be </a:t>
            </a:r>
            <a:r>
              <a:rPr lang="en-US" b="1" dirty="0"/>
              <a:t>20.0 m/s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78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63795" y="0"/>
            <a:ext cx="1206441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Car speed analyzer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0D37-0E9F-99F0-A18B-F672E4F1BAC7}"/>
              </a:ext>
            </a:extLst>
          </p:cNvPr>
          <p:cNvSpPr txBox="1"/>
          <p:nvPr/>
        </p:nvSpPr>
        <p:spPr>
          <a:xfrm>
            <a:off x="63794" y="523220"/>
            <a:ext cx="1206441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C00000"/>
                </a:solidFill>
              </a:rPr>
              <a:t>double </a:t>
            </a:r>
            <a:r>
              <a:rPr lang="en-US" b="1" dirty="0" err="1">
                <a:solidFill>
                  <a:srgbClr val="C00000"/>
                </a:solidFill>
              </a:rPr>
              <a:t>calculateSpeed</a:t>
            </a:r>
            <a:r>
              <a:rPr lang="en-US" b="1" dirty="0">
                <a:solidFill>
                  <a:srgbClr val="C00000"/>
                </a:solidFill>
              </a:rPr>
              <a:t>(double </a:t>
            </a:r>
            <a:r>
              <a:rPr lang="en-US" b="1" dirty="0" err="1">
                <a:solidFill>
                  <a:srgbClr val="C00000"/>
                </a:solidFill>
              </a:rPr>
              <a:t>initialSpeed</a:t>
            </a:r>
            <a:r>
              <a:rPr lang="en-US" b="1" dirty="0">
                <a:solidFill>
                  <a:srgbClr val="C00000"/>
                </a:solidFill>
              </a:rPr>
              <a:t>, double acceleration, double deceleration, double </a:t>
            </a:r>
            <a:r>
              <a:rPr lang="en-US" b="1" dirty="0" err="1">
                <a:solidFill>
                  <a:srgbClr val="C00000"/>
                </a:solidFill>
              </a:rPr>
              <a:t>timeElapsed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 {</a:t>
            </a:r>
          </a:p>
          <a:p>
            <a:r>
              <a:rPr lang="en-US" b="1" dirty="0"/>
              <a:t>      if (</a:t>
            </a:r>
            <a:r>
              <a:rPr lang="en-US" b="1" dirty="0" err="1"/>
              <a:t>timeElapsed</a:t>
            </a:r>
            <a:r>
              <a:rPr lang="en-US" b="1" dirty="0"/>
              <a:t> &lt;= 0) {       </a:t>
            </a:r>
            <a:r>
              <a:rPr lang="en-US" b="1" dirty="0">
                <a:solidFill>
                  <a:srgbClr val="C00000"/>
                </a:solidFill>
              </a:rPr>
              <a:t>// Base case: If </a:t>
            </a:r>
            <a:r>
              <a:rPr lang="en-US" b="1" dirty="0" err="1">
                <a:solidFill>
                  <a:srgbClr val="C00000"/>
                </a:solidFill>
              </a:rPr>
              <a:t>timeElapsed</a:t>
            </a:r>
            <a:r>
              <a:rPr lang="en-US" b="1" dirty="0">
                <a:solidFill>
                  <a:srgbClr val="C00000"/>
                </a:solidFill>
              </a:rPr>
              <a:t> is less than or equal to 0, return the initial speed</a:t>
            </a:r>
            <a:r>
              <a:rPr lang="en-US" b="1" dirty="0"/>
              <a:t>.</a:t>
            </a:r>
          </a:p>
          <a:p>
            <a:r>
              <a:rPr lang="en-US" b="1" dirty="0"/>
              <a:t>        return </a:t>
            </a:r>
            <a:r>
              <a:rPr lang="en-US" b="1" dirty="0" err="1"/>
              <a:t>initialSpeed</a:t>
            </a:r>
            <a:r>
              <a:rPr lang="en-US" b="1" dirty="0"/>
              <a:t>;</a:t>
            </a:r>
          </a:p>
          <a:p>
            <a:r>
              <a:rPr lang="en-US" b="1" dirty="0"/>
              <a:t>    }</a:t>
            </a:r>
          </a:p>
          <a:p>
            <a:r>
              <a:rPr lang="en-US" dirty="0"/>
              <a:t>    </a:t>
            </a:r>
            <a:r>
              <a:rPr lang="en-US" spc="-150" dirty="0">
                <a:solidFill>
                  <a:srgbClr val="3608B8"/>
                </a:solidFill>
              </a:rPr>
              <a:t>// Calculate the new speed as initial speed + acceleration * </a:t>
            </a:r>
            <a:r>
              <a:rPr lang="en-US" spc="-150" dirty="0" err="1">
                <a:solidFill>
                  <a:srgbClr val="3608B8"/>
                </a:solidFill>
              </a:rPr>
              <a:t>timeElapsed</a:t>
            </a:r>
            <a:r>
              <a:rPr lang="en-US" spc="-150" dirty="0">
                <a:solidFill>
                  <a:srgbClr val="3608B8"/>
                </a:solidFill>
              </a:rPr>
              <a:t> - deceleration * </a:t>
            </a:r>
            <a:r>
              <a:rPr lang="en-US" spc="-150" dirty="0" err="1">
                <a:solidFill>
                  <a:srgbClr val="3608B8"/>
                </a:solidFill>
              </a:rPr>
              <a:t>timeElapsed</a:t>
            </a:r>
            <a:r>
              <a:rPr lang="en-US" spc="-150" dirty="0">
                <a:solidFill>
                  <a:srgbClr val="3608B8"/>
                </a:solidFill>
              </a:rPr>
              <a:t>.</a:t>
            </a:r>
          </a:p>
          <a:p>
            <a:r>
              <a:rPr lang="en-US" b="1" dirty="0"/>
              <a:t>    double </a:t>
            </a:r>
            <a:r>
              <a:rPr lang="en-US" b="1" dirty="0" err="1">
                <a:solidFill>
                  <a:srgbClr val="C00000"/>
                </a:solidFill>
              </a:rPr>
              <a:t>newSpeed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initialSpeed</a:t>
            </a:r>
            <a:r>
              <a:rPr lang="en-US" b="1" dirty="0">
                <a:solidFill>
                  <a:srgbClr val="C00000"/>
                </a:solidFill>
              </a:rPr>
              <a:t> + (acceleration - deceleration) * </a:t>
            </a:r>
            <a:r>
              <a:rPr lang="en-US" b="1" dirty="0" err="1">
                <a:solidFill>
                  <a:srgbClr val="C00000"/>
                </a:solidFill>
              </a:rPr>
              <a:t>timeElapsed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3608B8"/>
                </a:solidFill>
              </a:rPr>
              <a:t>    // Recursive case: Call the function with the updated parameters.</a:t>
            </a:r>
          </a:p>
          <a:p>
            <a:r>
              <a:rPr lang="en-US" dirty="0"/>
              <a:t>    return </a:t>
            </a:r>
            <a:r>
              <a:rPr lang="en-US" b="1" dirty="0" err="1">
                <a:solidFill>
                  <a:srgbClr val="C00000"/>
                </a:solidFill>
              </a:rPr>
              <a:t>calculateSpeed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newSpeed</a:t>
            </a:r>
            <a:r>
              <a:rPr lang="en-US" b="1" dirty="0">
                <a:solidFill>
                  <a:srgbClr val="C00000"/>
                </a:solidFill>
              </a:rPr>
              <a:t>, acceleration, deceleration, </a:t>
            </a:r>
            <a:r>
              <a:rPr lang="en-US" b="1" dirty="0" err="1">
                <a:solidFill>
                  <a:srgbClr val="C00000"/>
                </a:solidFill>
              </a:rPr>
              <a:t>timeElapsed</a:t>
            </a:r>
            <a:r>
              <a:rPr lang="en-US" b="1" dirty="0">
                <a:solidFill>
                  <a:srgbClr val="C00000"/>
                </a:solidFill>
              </a:rPr>
              <a:t> - 1.0);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double </a:t>
            </a:r>
            <a:r>
              <a:rPr lang="en-US" dirty="0" err="1"/>
              <a:t>initialSpeed</a:t>
            </a:r>
            <a:r>
              <a:rPr lang="en-US" dirty="0"/>
              <a:t>, acceleration, deceleration, </a:t>
            </a:r>
            <a:r>
              <a:rPr lang="en-US" dirty="0" err="1"/>
              <a:t>timeElapsed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initial speed  ";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initialSpeed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acceleration : ";     </a:t>
            </a:r>
            <a:r>
              <a:rPr lang="en-US" dirty="0" err="1"/>
              <a:t>cin</a:t>
            </a:r>
            <a:r>
              <a:rPr lang="en-US" dirty="0"/>
              <a:t> &gt;&gt; acceleration;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deceleration  ";     </a:t>
            </a:r>
            <a:r>
              <a:rPr lang="en-US" dirty="0" err="1"/>
              <a:t>cin</a:t>
            </a:r>
            <a:r>
              <a:rPr lang="en-US" dirty="0"/>
              <a:t> &gt;&gt; deceleration;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time elapsed  ";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timeElapsed</a:t>
            </a:r>
            <a:r>
              <a:rPr lang="en-US" dirty="0"/>
              <a:t>;</a:t>
            </a:r>
          </a:p>
          <a:p>
            <a:r>
              <a:rPr lang="en-US" dirty="0"/>
              <a:t>    double speed = </a:t>
            </a:r>
            <a:r>
              <a:rPr lang="en-US" b="1" dirty="0" err="1">
                <a:highlight>
                  <a:srgbClr val="FFFF00"/>
                </a:highlight>
              </a:rPr>
              <a:t>calculateSpeed</a:t>
            </a:r>
            <a:r>
              <a:rPr lang="en-US" b="1" dirty="0">
                <a:highlight>
                  <a:srgbClr val="FFFF00"/>
                </a:highlight>
              </a:rPr>
              <a:t>(</a:t>
            </a:r>
            <a:r>
              <a:rPr lang="en-US" b="1" dirty="0" err="1">
                <a:highlight>
                  <a:srgbClr val="FFFF00"/>
                </a:highlight>
              </a:rPr>
              <a:t>initialSpeed</a:t>
            </a:r>
            <a:r>
              <a:rPr lang="en-US" b="1" dirty="0">
                <a:highlight>
                  <a:srgbClr val="FFFF00"/>
                </a:highlight>
              </a:rPr>
              <a:t>, acceleration, deceleration, </a:t>
            </a:r>
            <a:r>
              <a:rPr lang="en-US" b="1" dirty="0" err="1">
                <a:highlight>
                  <a:srgbClr val="FFFF00"/>
                </a:highlight>
              </a:rPr>
              <a:t>timeElapsed</a:t>
            </a:r>
            <a:r>
              <a:rPr lang="en-US" b="1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"The car's speed after " &lt;&lt; </a:t>
            </a:r>
            <a:r>
              <a:rPr lang="en-US" dirty="0" err="1"/>
              <a:t>timeElapsed</a:t>
            </a:r>
            <a:r>
              <a:rPr lang="en-US" dirty="0"/>
              <a:t> &lt;&lt; " seconds is " &lt;&lt; speed &lt;&lt; " m/s."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0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99" y="864536"/>
            <a:ext cx="6996223" cy="2346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case stops the recursion at one point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1900" b="1" dirty="0">
                <a:solidFill>
                  <a:srgbClr val="202124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5!= 5 * 4 * 3 * 2 * 1= 5 * 4!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1900" b="1" dirty="0">
                <a:solidFill>
                  <a:srgbClr val="202124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4!= 4 * 3!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1900" b="1" dirty="0">
                <a:solidFill>
                  <a:srgbClr val="202124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3!= 3 * 2!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1900" b="1" dirty="0">
                <a:solidFill>
                  <a:srgbClr val="202124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2! = 2 * 1!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1900" b="1" dirty="0">
                <a:solidFill>
                  <a:srgbClr val="202124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1! = 1 * 0!  ( factorial of 0 is 1) &lt;-- </a:t>
            </a:r>
            <a:r>
              <a:rPr lang="en-US" sz="19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BASE Case</a:t>
            </a:r>
          </a:p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/>
              <a:t>Base case in  Recursion</a:t>
            </a:r>
          </a:p>
        </p:txBody>
      </p:sp>
      <p:pic>
        <p:nvPicPr>
          <p:cNvPr id="1026" name="Picture 2" descr="CPP Recursion 1">
            <a:extLst>
              <a:ext uri="{FF2B5EF4-FFF2-40B4-BE49-F238E27FC236}">
                <a16:creationId xmlns:a16="http://schemas.microsoft.com/office/drawing/2014/main" id="{341961F1-8234-CB28-9173-C5B88D79D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47"/>
          <a:stretch/>
        </p:blipFill>
        <p:spPr bwMode="auto">
          <a:xfrm>
            <a:off x="336134" y="3429000"/>
            <a:ext cx="6387751" cy="277806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072671-668F-660B-6371-534844AB5000}"/>
                  </a:ext>
                </a:extLst>
              </p14:cNvPr>
              <p14:cNvContentPartPr/>
              <p14:nvPr/>
            </p14:nvContentPartPr>
            <p14:xfrm>
              <a:off x="4837194" y="5963417"/>
              <a:ext cx="1881720" cy="6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072671-668F-660B-6371-534844AB50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3554" y="5855417"/>
                <a:ext cx="1989360" cy="281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23984C-D173-6B29-2B2C-3FDC20582A94}"/>
              </a:ext>
            </a:extLst>
          </p:cNvPr>
          <p:cNvSpPr txBox="1"/>
          <p:nvPr/>
        </p:nvSpPr>
        <p:spPr>
          <a:xfrm>
            <a:off x="6480544" y="5779809"/>
            <a:ext cx="6113720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&lt;--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BASE C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ase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64963-F52E-0C48-FE88-35E5D0BB2054}"/>
              </a:ext>
            </a:extLst>
          </p:cNvPr>
          <p:cNvSpPr txBox="1"/>
          <p:nvPr/>
        </p:nvSpPr>
        <p:spPr>
          <a:xfrm>
            <a:off x="7357125" y="1124714"/>
            <a:ext cx="460389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base case not there in recursion it continues to execute until memory is full</a:t>
            </a:r>
          </a:p>
          <a:p>
            <a:r>
              <a:rPr lang="en-US" dirty="0"/>
              <a:t>5! -&gt;</a:t>
            </a:r>
          </a:p>
          <a:p>
            <a:r>
              <a:rPr lang="en-US" dirty="0"/>
              <a:t>4!-&gt;</a:t>
            </a:r>
          </a:p>
          <a:p>
            <a:r>
              <a:rPr lang="en-US" dirty="0"/>
              <a:t>3-&gt;</a:t>
            </a:r>
          </a:p>
          <a:p>
            <a:r>
              <a:rPr lang="en-US" dirty="0"/>
              <a:t>2-&gt;</a:t>
            </a:r>
          </a:p>
          <a:p>
            <a:r>
              <a:rPr lang="en-US" dirty="0"/>
              <a:t>1-&gt;</a:t>
            </a:r>
          </a:p>
          <a:p>
            <a:r>
              <a:rPr lang="en-US" dirty="0"/>
              <a:t>0-&gt;</a:t>
            </a:r>
          </a:p>
          <a:p>
            <a:r>
              <a:rPr lang="en-US" dirty="0"/>
              <a:t>-1-&gt;</a:t>
            </a:r>
          </a:p>
          <a:p>
            <a:r>
              <a:rPr lang="en-US" dirty="0"/>
              <a:t>-2-&gt;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Memory full</a:t>
            </a:r>
          </a:p>
          <a:p>
            <a:r>
              <a:rPr lang="en-US" b="1" dirty="0">
                <a:solidFill>
                  <a:srgbClr val="FF0000"/>
                </a:solidFill>
              </a:rPr>
              <a:t>Hence base case is mandatory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B35F-BD7B-8426-8D03-8E2999F35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Tail and Non-tail Recursive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40DB-60A2-A05A-79EB-2D333A0758D2}"/>
              </a:ext>
            </a:extLst>
          </p:cNvPr>
          <p:cNvSpPr txBox="1"/>
          <p:nvPr/>
        </p:nvSpPr>
        <p:spPr>
          <a:xfrm>
            <a:off x="0" y="523220"/>
            <a:ext cx="12191999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Non-Tail Recursion: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In non-tail recursion, </a:t>
            </a:r>
            <a:r>
              <a:rPr lang="en-US" sz="2000" b="1" dirty="0">
                <a:solidFill>
                  <a:srgbClr val="FF0000"/>
                </a:solidFill>
              </a:rPr>
              <a:t>the recursive call is not the last operation in the function.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The function </a:t>
            </a:r>
            <a:r>
              <a:rPr lang="en-US" sz="2000" b="1" dirty="0">
                <a:solidFill>
                  <a:srgbClr val="FF0000"/>
                </a:solidFill>
              </a:rPr>
              <a:t>performs additional operations </a:t>
            </a:r>
            <a:r>
              <a:rPr lang="en-US" sz="2000" b="1" dirty="0"/>
              <a:t>after the recursive call before returning a result.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07110-0FA9-6BFC-BCB3-C5A57FB6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10" y="2420839"/>
            <a:ext cx="4125372" cy="329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3A636-9DD3-263C-68F5-B350AD821A9D}"/>
              </a:ext>
            </a:extLst>
          </p:cNvPr>
          <p:cNvSpPr txBox="1"/>
          <p:nvPr/>
        </p:nvSpPr>
        <p:spPr>
          <a:xfrm>
            <a:off x="4349847" y="5748581"/>
            <a:ext cx="403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Output: 1 2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ED78B6-291B-8B16-3CA7-5BB026969AD2}"/>
              </a:ext>
            </a:extLst>
          </p:cNvPr>
          <p:cNvGrpSpPr/>
          <p:nvPr/>
        </p:nvGrpSpPr>
        <p:grpSpPr>
          <a:xfrm>
            <a:off x="4207194" y="4073392"/>
            <a:ext cx="258480" cy="1124280"/>
            <a:chOff x="4207194" y="4073392"/>
            <a:chExt cx="25848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0D8B4C-F30D-6087-662F-4DCA069C0B28}"/>
                    </a:ext>
                  </a:extLst>
                </p14:cNvPr>
                <p14:cNvContentPartPr/>
                <p14:nvPr/>
              </p14:nvContentPartPr>
              <p14:xfrm>
                <a:off x="4207194" y="4073392"/>
                <a:ext cx="258480" cy="1124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0D8B4C-F30D-6087-662F-4DCA069C0B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98194" y="4064392"/>
                  <a:ext cx="276120" cy="11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932D20-8ED7-4060-60B4-3B67461C51F3}"/>
                    </a:ext>
                  </a:extLst>
                </p14:cNvPr>
                <p14:cNvContentPartPr/>
                <p14:nvPr/>
              </p14:nvContentPartPr>
              <p14:xfrm>
                <a:off x="4295394" y="4625272"/>
                <a:ext cx="159840" cy="15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932D20-8ED7-4060-60B4-3B67461C51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6394" y="4616272"/>
                  <a:ext cx="1774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D3170D-3B54-8E2C-DFC3-1AB102C06837}"/>
              </a:ext>
            </a:extLst>
          </p:cNvPr>
          <p:cNvGrpSpPr/>
          <p:nvPr/>
        </p:nvGrpSpPr>
        <p:grpSpPr>
          <a:xfrm>
            <a:off x="4081554" y="2881072"/>
            <a:ext cx="435600" cy="1274040"/>
            <a:chOff x="4081554" y="2881072"/>
            <a:chExt cx="435600" cy="12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65D7F6-3231-BCFD-04EA-38B1F97CDB56}"/>
                    </a:ext>
                  </a:extLst>
                </p14:cNvPr>
                <p14:cNvContentPartPr/>
                <p14:nvPr/>
              </p14:nvContentPartPr>
              <p14:xfrm>
                <a:off x="4401594" y="4071592"/>
                <a:ext cx="115560" cy="4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65D7F6-3231-BCFD-04EA-38B1F97CDB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92954" y="4062592"/>
                  <a:ext cx="133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C7A2DB-6FAB-7851-C552-1F465D27EAA9}"/>
                    </a:ext>
                  </a:extLst>
                </p14:cNvPr>
                <p14:cNvContentPartPr/>
                <p14:nvPr/>
              </p14:nvContentPartPr>
              <p14:xfrm>
                <a:off x="4380354" y="4008232"/>
                <a:ext cx="108360" cy="14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C7A2DB-6FAB-7851-C552-1F465D27EA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1714" y="3999592"/>
                  <a:ext cx="12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40BADE-8528-8D9D-6679-9EBF9BD39DFA}"/>
                    </a:ext>
                  </a:extLst>
                </p14:cNvPr>
                <p14:cNvContentPartPr/>
                <p14:nvPr/>
              </p14:nvContentPartPr>
              <p14:xfrm>
                <a:off x="4185594" y="3507832"/>
                <a:ext cx="183240" cy="46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40BADE-8528-8D9D-6679-9EBF9BD39D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6954" y="3498832"/>
                  <a:ext cx="2008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1580A3-36A4-8334-C5C8-0D53B8AAC105}"/>
                    </a:ext>
                  </a:extLst>
                </p14:cNvPr>
                <p14:cNvContentPartPr/>
                <p14:nvPr/>
              </p14:nvContentPartPr>
              <p14:xfrm>
                <a:off x="4337874" y="3423592"/>
                <a:ext cx="10620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1580A3-36A4-8334-C5C8-0D53B8AAC1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8874" y="3414592"/>
                  <a:ext cx="123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3D3D5E-2C38-E494-A982-B6433DC5485E}"/>
                    </a:ext>
                  </a:extLst>
                </p14:cNvPr>
                <p14:cNvContentPartPr/>
                <p14:nvPr/>
              </p14:nvContentPartPr>
              <p14:xfrm>
                <a:off x="4081554" y="2969272"/>
                <a:ext cx="352800" cy="50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3D3D5E-2C38-E494-A982-B6433DC548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2554" y="2960632"/>
                  <a:ext cx="3704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4569FE-8B81-D6E8-3005-F05015FFB366}"/>
                    </a:ext>
                  </a:extLst>
                </p14:cNvPr>
                <p14:cNvContentPartPr/>
                <p14:nvPr/>
              </p14:nvContentPartPr>
              <p14:xfrm>
                <a:off x="4348314" y="2881072"/>
                <a:ext cx="104400" cy="16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4569FE-8B81-D6E8-3005-F05015FFB3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39314" y="2872072"/>
                  <a:ext cx="1220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CE5C08-B74C-D1AE-B201-34E6BA332957}"/>
              </a:ext>
            </a:extLst>
          </p:cNvPr>
          <p:cNvGrpSpPr/>
          <p:nvPr/>
        </p:nvGrpSpPr>
        <p:grpSpPr>
          <a:xfrm>
            <a:off x="8037954" y="2784952"/>
            <a:ext cx="522000" cy="726840"/>
            <a:chOff x="8037954" y="2784952"/>
            <a:chExt cx="522000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B036D4-FF72-E3FE-650C-D26C94D9F7F4}"/>
                    </a:ext>
                  </a:extLst>
                </p14:cNvPr>
                <p14:cNvContentPartPr/>
                <p14:nvPr/>
              </p14:nvContentPartPr>
              <p14:xfrm>
                <a:off x="8037954" y="2784952"/>
                <a:ext cx="522000" cy="60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B036D4-FF72-E3FE-650C-D26C94D9F7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28954" y="2776312"/>
                  <a:ext cx="5396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66718D-AB1A-C4EF-8848-80237D375EB0}"/>
                    </a:ext>
                  </a:extLst>
                </p14:cNvPr>
                <p14:cNvContentPartPr/>
                <p14:nvPr/>
              </p14:nvContentPartPr>
              <p14:xfrm>
                <a:off x="8320194" y="3125872"/>
                <a:ext cx="191160" cy="38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66718D-AB1A-C4EF-8848-80237D375E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11554" y="3116872"/>
                  <a:ext cx="20880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AD0530A-F1A9-35D1-7272-0CBAED0CE39E}"/>
              </a:ext>
            </a:extLst>
          </p:cNvPr>
          <p:cNvSpPr txBox="1"/>
          <p:nvPr/>
        </p:nvSpPr>
        <p:spPr>
          <a:xfrm>
            <a:off x="8576874" y="3223072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194E9-4161-D1D2-087A-62A6FF495B12}"/>
              </a:ext>
            </a:extLst>
          </p:cNvPr>
          <p:cNvGrpSpPr/>
          <p:nvPr/>
        </p:nvGrpSpPr>
        <p:grpSpPr>
          <a:xfrm>
            <a:off x="8406954" y="3614752"/>
            <a:ext cx="493920" cy="1666080"/>
            <a:chOff x="8406954" y="3614752"/>
            <a:chExt cx="493920" cy="166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7DC850-E407-0C10-6C5A-88CBAE74D9C9}"/>
                    </a:ext>
                  </a:extLst>
                </p14:cNvPr>
                <p14:cNvContentPartPr/>
                <p14:nvPr/>
              </p14:nvContentPartPr>
              <p14:xfrm>
                <a:off x="8426034" y="3614752"/>
                <a:ext cx="301680" cy="505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7DC850-E407-0C10-6C5A-88CBAE74D9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17394" y="3605752"/>
                  <a:ext cx="3193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E55784-7A8A-AF97-8489-FA40CD54EBCC}"/>
                    </a:ext>
                  </a:extLst>
                </p14:cNvPr>
                <p14:cNvContentPartPr/>
                <p14:nvPr/>
              </p14:nvContentPartPr>
              <p14:xfrm>
                <a:off x="8406954" y="3965752"/>
                <a:ext cx="86040" cy="205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E55784-7A8A-AF97-8489-FA40CD54EB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8314" y="3956752"/>
                  <a:ext cx="103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E24CC6-85CC-D222-A73B-BCEEEDCCE5C8}"/>
                    </a:ext>
                  </a:extLst>
                </p14:cNvPr>
                <p14:cNvContentPartPr/>
                <p14:nvPr/>
              </p14:nvContentPartPr>
              <p14:xfrm>
                <a:off x="8613234" y="4116232"/>
                <a:ext cx="266040" cy="46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E24CC6-85CC-D222-A73B-BCEEEDCCE5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04594" y="4107592"/>
                  <a:ext cx="2836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453006-1E01-4B19-58F6-9D1F2A1946EF}"/>
                    </a:ext>
                  </a:extLst>
                </p14:cNvPr>
                <p14:cNvContentPartPr/>
                <p14:nvPr/>
              </p14:nvContentPartPr>
              <p14:xfrm>
                <a:off x="8555994" y="4475872"/>
                <a:ext cx="129960" cy="18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453006-1E01-4B19-58F6-9D1F2A1946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47354" y="4467232"/>
                  <a:ext cx="147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7241CE-56BA-2F49-B4DF-6F9BEFCBF60D}"/>
                    </a:ext>
                  </a:extLst>
                </p14:cNvPr>
                <p14:cNvContentPartPr/>
                <p14:nvPr/>
              </p14:nvContentPartPr>
              <p14:xfrm>
                <a:off x="8624034" y="4741912"/>
                <a:ext cx="276840" cy="389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7241CE-56BA-2F49-B4DF-6F9BEFCBF6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15034" y="4733272"/>
                  <a:ext cx="29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1849A8-369F-585C-ACDB-73D6274CB206}"/>
                    </a:ext>
                  </a:extLst>
                </p14:cNvPr>
                <p14:cNvContentPartPr/>
                <p14:nvPr/>
              </p14:nvContentPartPr>
              <p14:xfrm>
                <a:off x="8582994" y="5050432"/>
                <a:ext cx="251280" cy="23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1849A8-369F-585C-ACDB-73D6274CB2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74354" y="5041432"/>
                  <a:ext cx="268920" cy="24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3236035-3D14-A40C-BB7B-5210D06E65D0}"/>
              </a:ext>
            </a:extLst>
          </p:cNvPr>
          <p:cNvSpPr txBox="1"/>
          <p:nvPr/>
        </p:nvSpPr>
        <p:spPr>
          <a:xfrm>
            <a:off x="8824971" y="4109123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D9D217-597B-FBA8-1A0A-968BB3D9CD74}"/>
              </a:ext>
            </a:extLst>
          </p:cNvPr>
          <p:cNvSpPr txBox="1"/>
          <p:nvPr/>
        </p:nvSpPr>
        <p:spPr>
          <a:xfrm>
            <a:off x="8846237" y="4736435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80CB2-8E23-FC0C-A5B8-0055208F1E6D}"/>
              </a:ext>
            </a:extLst>
          </p:cNvPr>
          <p:cNvSpPr txBox="1"/>
          <p:nvPr/>
        </p:nvSpPr>
        <p:spPr>
          <a:xfrm>
            <a:off x="97261" y="2154436"/>
            <a:ext cx="3869896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int print(int n)</a:t>
            </a:r>
            <a:br>
              <a:rPr lang="en-US" sz="2400" dirty="0"/>
            </a:br>
            <a:r>
              <a:rPr lang="en-US" sz="2400" dirty="0"/>
              <a:t>{</a:t>
            </a:r>
          </a:p>
          <a:p>
            <a:r>
              <a:rPr lang="en-US" sz="2400" dirty="0"/>
              <a:t>if(n==0)</a:t>
            </a:r>
          </a:p>
          <a:p>
            <a:r>
              <a:rPr lang="en-US" sz="2400" dirty="0"/>
              <a:t>  return;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print(n-1</a:t>
            </a:r>
            <a:r>
              <a:rPr lang="en-US" sz="2000" b="1" dirty="0">
                <a:solidFill>
                  <a:srgbClr val="FF0000"/>
                </a:solidFill>
              </a:rPr>
              <a:t>); //not last operation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&lt;&lt;n;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int main()</a:t>
            </a:r>
            <a:br>
              <a:rPr lang="en-US" sz="2400" dirty="0"/>
            </a:br>
            <a:r>
              <a:rPr lang="en-US" sz="2400" dirty="0"/>
              <a:t>{</a:t>
            </a:r>
          </a:p>
          <a:p>
            <a:r>
              <a:rPr lang="en-US" sz="2400" dirty="0"/>
              <a:t>print(3)</a:t>
            </a:r>
          </a:p>
          <a:p>
            <a:r>
              <a:rPr lang="en-US" sz="2400" dirty="0"/>
              <a:t>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66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389-24B4-E89B-4FAB-80091B7E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889843"/>
            <a:ext cx="7602280" cy="1384995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-apple-system"/>
              </a:rPr>
              <a:t>Problem Statement: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You are climbing a staircase. It takes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 steps to reach the top.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Each time you can either climb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 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 steps.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In how many distinct ways can you climb to the top?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127589" y="198108"/>
            <a:ext cx="1185530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Climbing Stairs </a:t>
            </a:r>
            <a:r>
              <a:rPr lang="en-US" sz="2800" dirty="0">
                <a:latin typeface="-apple-system"/>
              </a:rPr>
              <a:t>Problem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F92AA-000B-6091-8988-65DFE03DE08E}"/>
              </a:ext>
            </a:extLst>
          </p:cNvPr>
          <p:cNvSpPr txBox="1"/>
          <p:nvPr/>
        </p:nvSpPr>
        <p:spPr>
          <a:xfrm>
            <a:off x="-1" y="2274838"/>
            <a:ext cx="57628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Example 1: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n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Explanation: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There are two ways to climb to the top.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step + 1 step 2.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2 steps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Example 2: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n = 3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Explanation: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There are three ways to climb to the top. 1.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 1step + 1 step + 1 step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2. 1 step + 2 steps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3. 2 steps + 1 step</a:t>
            </a:r>
            <a:endParaRPr lang="en-US" dirty="0"/>
          </a:p>
        </p:txBody>
      </p:sp>
      <p:pic>
        <p:nvPicPr>
          <p:cNvPr id="2051" name="Picture 3" descr="stairs">
            <a:extLst>
              <a:ext uri="{FF2B5EF4-FFF2-40B4-BE49-F238E27FC236}">
                <a16:creationId xmlns:a16="http://schemas.microsoft.com/office/drawing/2014/main" id="{0BC5BAE5-2986-8053-639E-48A40428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98" y="2053855"/>
            <a:ext cx="33718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E7D8AC-4298-DE8D-EC12-C520528E4CEB}"/>
              </a:ext>
            </a:extLst>
          </p:cNvPr>
          <p:cNvSpPr txBox="1"/>
          <p:nvPr/>
        </p:nvSpPr>
        <p:spPr>
          <a:xfrm>
            <a:off x="6854457" y="5186916"/>
            <a:ext cx="488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value of n is 3. There are 3 ways to reach the top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A820B-00F4-A154-7AE8-A8B504B7DDB9}"/>
              </a:ext>
            </a:extLst>
          </p:cNvPr>
          <p:cNvSpPr txBox="1"/>
          <p:nvPr/>
        </p:nvSpPr>
        <p:spPr>
          <a:xfrm>
            <a:off x="8835657" y="1730689"/>
            <a:ext cx="290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1step + 1 step + 1 step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1B7F2-8EEA-5E2B-8855-483D4068EB1F}"/>
              </a:ext>
            </a:extLst>
          </p:cNvPr>
          <p:cNvSpPr txBox="1"/>
          <p:nvPr/>
        </p:nvSpPr>
        <p:spPr>
          <a:xfrm>
            <a:off x="9771321" y="3613666"/>
            <a:ext cx="2211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step + 2 steps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5E8DA-AFC3-5001-FE37-275A63BAE600}"/>
              </a:ext>
            </a:extLst>
          </p:cNvPr>
          <p:cNvSpPr txBox="1"/>
          <p:nvPr/>
        </p:nvSpPr>
        <p:spPr>
          <a:xfrm>
            <a:off x="10012326" y="2771347"/>
            <a:ext cx="188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2 steps + 1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127590" y="198108"/>
            <a:ext cx="579970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Climbing Stairs </a:t>
            </a:r>
            <a:r>
              <a:rPr lang="en-US" sz="2800" dirty="0">
                <a:latin typeface="-apple-system"/>
              </a:rPr>
              <a:t>Problem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0D37-0E9F-99F0-A18B-F672E4F1BAC7}"/>
              </a:ext>
            </a:extLst>
          </p:cNvPr>
          <p:cNvSpPr txBox="1"/>
          <p:nvPr/>
        </p:nvSpPr>
        <p:spPr>
          <a:xfrm>
            <a:off x="127590" y="829341"/>
            <a:ext cx="738852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>
                <a:highlight>
                  <a:srgbClr val="FFFF00"/>
                </a:highlight>
              </a:rPr>
              <a:t>int </a:t>
            </a:r>
            <a:r>
              <a:rPr lang="en-US" dirty="0" err="1">
                <a:highlight>
                  <a:srgbClr val="FFFF00"/>
                </a:highlight>
              </a:rPr>
              <a:t>climbStairs</a:t>
            </a:r>
            <a:r>
              <a:rPr lang="en-US" dirty="0">
                <a:highlight>
                  <a:srgbClr val="FFFF00"/>
                </a:highlight>
              </a:rPr>
              <a:t>(int n) {</a:t>
            </a:r>
          </a:p>
          <a:p>
            <a:r>
              <a:rPr lang="en-US" dirty="0"/>
              <a:t>    if (n &lt; 0)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    if (n == 0)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     // Recursive case</a:t>
            </a:r>
          </a:p>
          <a:p>
            <a:r>
              <a:rPr lang="en-US" dirty="0">
                <a:highlight>
                  <a:srgbClr val="FFFF00"/>
                </a:highlight>
              </a:rPr>
              <a:t>       int </a:t>
            </a:r>
            <a:r>
              <a:rPr lang="en-US" dirty="0" err="1">
                <a:highlight>
                  <a:srgbClr val="FFFF00"/>
                </a:highlight>
              </a:rPr>
              <a:t>ans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climbStairs</a:t>
            </a:r>
            <a:r>
              <a:rPr lang="en-US" dirty="0">
                <a:highlight>
                  <a:srgbClr val="FFFF00"/>
                </a:highlight>
              </a:rPr>
              <a:t>(n - 1) + </a:t>
            </a:r>
            <a:r>
              <a:rPr lang="en-US" dirty="0" err="1">
                <a:highlight>
                  <a:srgbClr val="FFFF00"/>
                </a:highlight>
              </a:rPr>
              <a:t>climbStairs</a:t>
            </a:r>
            <a:r>
              <a:rPr lang="en-US" dirty="0">
                <a:highlight>
                  <a:srgbClr val="FFFF00"/>
                </a:highlight>
              </a:rPr>
              <a:t>(n - 2);</a:t>
            </a:r>
          </a:p>
          <a:p>
            <a:r>
              <a:rPr lang="en-US" dirty="0"/>
              <a:t>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number of stairs: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int ways = </a:t>
            </a:r>
            <a:r>
              <a:rPr lang="en-US" dirty="0" err="1">
                <a:highlight>
                  <a:srgbClr val="FFFF00"/>
                </a:highlight>
              </a:rPr>
              <a:t>climbStairs</a:t>
            </a:r>
            <a:r>
              <a:rPr lang="en-US" dirty="0">
                <a:highlight>
                  <a:srgbClr val="FFFF00"/>
                </a:highlight>
              </a:rPr>
              <a:t>(n);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"Number of ways to climb " &lt;&lt; n &lt;&lt; " stairs: " &lt;&lt; ways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3076" name="Picture 4" descr="All Possible Combinations Of Steps On A Staircase With N Steps - Adimation">
            <a:extLst>
              <a:ext uri="{FF2B5EF4-FFF2-40B4-BE49-F238E27FC236}">
                <a16:creationId xmlns:a16="http://schemas.microsoft.com/office/drawing/2014/main" id="{6D92E859-7CB4-3016-83AD-121F6F2C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96" y="459718"/>
            <a:ext cx="6137114" cy="38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7D1A807-D945-479F-7816-A20EC03BBADA}"/>
              </a:ext>
            </a:extLst>
          </p:cNvPr>
          <p:cNvGrpSpPr/>
          <p:nvPr/>
        </p:nvGrpSpPr>
        <p:grpSpPr>
          <a:xfrm>
            <a:off x="8611186" y="1654947"/>
            <a:ext cx="424080" cy="135720"/>
            <a:chOff x="8611186" y="1654947"/>
            <a:chExt cx="4240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08C63D-6977-B602-8D45-7E0D7C229287}"/>
                    </a:ext>
                  </a:extLst>
                </p14:cNvPr>
                <p14:cNvContentPartPr/>
                <p14:nvPr/>
              </p14:nvContentPartPr>
              <p14:xfrm>
                <a:off x="8611186" y="1701387"/>
                <a:ext cx="199440" cy="89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08C63D-6977-B602-8D45-7E0D7C2292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02186" y="1692387"/>
                  <a:ext cx="217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807B6B-CAAC-84A9-E3E2-259E99522E31}"/>
                    </a:ext>
                  </a:extLst>
                </p14:cNvPr>
                <p14:cNvContentPartPr/>
                <p14:nvPr/>
              </p14:nvContentPartPr>
              <p14:xfrm>
                <a:off x="8842666" y="1748907"/>
                <a:ext cx="79200" cy="3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807B6B-CAAC-84A9-E3E2-259E99522E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33666" y="1739907"/>
                  <a:ext cx="96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3E8FC3-4515-A5ED-DD61-C9B50BF0BDD9}"/>
                    </a:ext>
                  </a:extLst>
                </p14:cNvPr>
                <p14:cNvContentPartPr/>
                <p14:nvPr/>
              </p14:nvContentPartPr>
              <p14:xfrm>
                <a:off x="9028066" y="1654947"/>
                <a:ext cx="7200" cy="12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3E8FC3-4515-A5ED-DD61-C9B50BF0BD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19066" y="1646307"/>
                  <a:ext cx="248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6E33B5-C21D-570F-10E6-00C204DF1D61}"/>
              </a:ext>
            </a:extLst>
          </p:cNvPr>
          <p:cNvGrpSpPr/>
          <p:nvPr/>
        </p:nvGrpSpPr>
        <p:grpSpPr>
          <a:xfrm>
            <a:off x="10173946" y="1446147"/>
            <a:ext cx="596520" cy="114840"/>
            <a:chOff x="10173946" y="1446147"/>
            <a:chExt cx="59652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58C89F-C3B7-9546-844B-303851210A86}"/>
                    </a:ext>
                  </a:extLst>
                </p14:cNvPr>
                <p14:cNvContentPartPr/>
                <p14:nvPr/>
              </p14:nvContentPartPr>
              <p14:xfrm>
                <a:off x="10173946" y="1516707"/>
                <a:ext cx="185760" cy="44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58C89F-C3B7-9546-844B-303851210A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64946" y="1507707"/>
                  <a:ext cx="203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4867DD-34E8-565D-280D-C652D9514757}"/>
                    </a:ext>
                  </a:extLst>
                </p14:cNvPr>
                <p14:cNvContentPartPr/>
                <p14:nvPr/>
              </p14:nvContentPartPr>
              <p14:xfrm>
                <a:off x="10463386" y="1497267"/>
                <a:ext cx="66960" cy="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4867DD-34E8-565D-280D-C652D95147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54746" y="1488627"/>
                  <a:ext cx="84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05CF98-943C-5196-7F3F-D322DBF9844F}"/>
                    </a:ext>
                  </a:extLst>
                </p14:cNvPr>
                <p14:cNvContentPartPr/>
                <p14:nvPr/>
              </p14:nvContentPartPr>
              <p14:xfrm>
                <a:off x="10625386" y="1446147"/>
                <a:ext cx="145080" cy="100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05CF98-943C-5196-7F3F-D322DBF984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16386" y="1437147"/>
                  <a:ext cx="1627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E7AC04-94F0-6E08-BCA5-4FE914173536}"/>
              </a:ext>
            </a:extLst>
          </p:cNvPr>
          <p:cNvGrpSpPr/>
          <p:nvPr/>
        </p:nvGrpSpPr>
        <p:grpSpPr>
          <a:xfrm>
            <a:off x="7673746" y="2497347"/>
            <a:ext cx="472320" cy="224280"/>
            <a:chOff x="7673746" y="2497347"/>
            <a:chExt cx="4723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BA605F-4F46-3EEE-42F6-1022F1AEEAB8}"/>
                    </a:ext>
                  </a:extLst>
                </p14:cNvPr>
                <p14:cNvContentPartPr/>
                <p14:nvPr/>
              </p14:nvContentPartPr>
              <p14:xfrm>
                <a:off x="7673746" y="2589867"/>
                <a:ext cx="197280" cy="131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BA605F-4F46-3EEE-42F6-1022F1AEEAB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64746" y="2581227"/>
                  <a:ext cx="214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50D013-E7AB-7D7E-5108-FED81F1C87EE}"/>
                    </a:ext>
                  </a:extLst>
                </p14:cNvPr>
                <p14:cNvContentPartPr/>
                <p14:nvPr/>
              </p14:nvContentPartPr>
              <p14:xfrm>
                <a:off x="7951306" y="2570787"/>
                <a:ext cx="98640" cy="4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50D013-E7AB-7D7E-5108-FED81F1C87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42666" y="2562147"/>
                  <a:ext cx="116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2CB989-5682-EA38-26DA-07858DB9C0F1}"/>
                    </a:ext>
                  </a:extLst>
                </p14:cNvPr>
                <p14:cNvContentPartPr/>
                <p14:nvPr/>
              </p14:nvContentPartPr>
              <p14:xfrm>
                <a:off x="8113666" y="2497347"/>
                <a:ext cx="32400" cy="5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2CB989-5682-EA38-26DA-07858DB9C0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05026" y="2488347"/>
                  <a:ext cx="500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C3B69C-F92A-2D54-F29F-99E7E6E4E647}"/>
              </a:ext>
            </a:extLst>
          </p:cNvPr>
          <p:cNvGrpSpPr/>
          <p:nvPr/>
        </p:nvGrpSpPr>
        <p:grpSpPr>
          <a:xfrm>
            <a:off x="9051106" y="2430027"/>
            <a:ext cx="374400" cy="99000"/>
            <a:chOff x="9051106" y="2430027"/>
            <a:chExt cx="37440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0F3F99-6359-6D32-C4ED-9C3F2506E7F2}"/>
                    </a:ext>
                  </a:extLst>
                </p14:cNvPr>
                <p14:cNvContentPartPr/>
                <p14:nvPr/>
              </p14:nvContentPartPr>
              <p14:xfrm>
                <a:off x="9051106" y="2454147"/>
                <a:ext cx="128160" cy="4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0F3F99-6359-6D32-C4ED-9C3F2506E7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42466" y="2445147"/>
                  <a:ext cx="145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DDA601-B766-D20E-9D90-18F0B3BD5AA4}"/>
                    </a:ext>
                  </a:extLst>
                </p14:cNvPr>
                <p14:cNvContentPartPr/>
                <p14:nvPr/>
              </p14:nvContentPartPr>
              <p14:xfrm>
                <a:off x="9247666" y="2474667"/>
                <a:ext cx="2520" cy="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DDA601-B766-D20E-9D90-18F0B3BD5A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8666" y="2465667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58D18F-971F-30D3-33E2-1ADE75FBA5C3}"/>
                    </a:ext>
                  </a:extLst>
                </p14:cNvPr>
                <p14:cNvContentPartPr/>
                <p14:nvPr/>
              </p14:nvContentPartPr>
              <p14:xfrm>
                <a:off x="9329026" y="2430027"/>
                <a:ext cx="96480" cy="9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58D18F-971F-30D3-33E2-1ADE75FBA5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20386" y="2421387"/>
                  <a:ext cx="114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1069B7-462D-FA7C-AF1A-CA6D6BB0CAC0}"/>
                    </a:ext>
                  </a:extLst>
                </p14:cNvPr>
                <p14:cNvContentPartPr/>
                <p14:nvPr/>
              </p14:nvContentPartPr>
              <p14:xfrm>
                <a:off x="9268186" y="2481147"/>
                <a:ext cx="2880" cy="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1069B7-462D-FA7C-AF1A-CA6D6BB0CA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59546" y="2472507"/>
                  <a:ext cx="205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018444-8C51-BD3D-7FC1-CF5A0629402E}"/>
              </a:ext>
            </a:extLst>
          </p:cNvPr>
          <p:cNvGrpSpPr/>
          <p:nvPr/>
        </p:nvGrpSpPr>
        <p:grpSpPr>
          <a:xfrm>
            <a:off x="7442266" y="3252267"/>
            <a:ext cx="324000" cy="521640"/>
            <a:chOff x="7442266" y="3252267"/>
            <a:chExt cx="32400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9764F1-46B3-B23B-B27C-6B0AE2F354CB}"/>
                    </a:ext>
                  </a:extLst>
                </p14:cNvPr>
                <p14:cNvContentPartPr/>
                <p14:nvPr/>
              </p14:nvContentPartPr>
              <p14:xfrm>
                <a:off x="7442266" y="3252267"/>
                <a:ext cx="202680" cy="476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9764F1-46B3-B23B-B27C-6B0AE2F354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33266" y="3243267"/>
                  <a:ext cx="2203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F50D8D-1A68-E7EA-F21D-6C64431E6A36}"/>
                    </a:ext>
                  </a:extLst>
                </p14:cNvPr>
                <p14:cNvContentPartPr/>
                <p14:nvPr/>
              </p14:nvContentPartPr>
              <p14:xfrm>
                <a:off x="7558186" y="3564747"/>
                <a:ext cx="208080" cy="209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F50D8D-1A68-E7EA-F21D-6C64431E6A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49186" y="3555747"/>
                  <a:ext cx="2257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D78C75-B5DE-FD5F-2073-767D4AB90339}"/>
              </a:ext>
            </a:extLst>
          </p:cNvPr>
          <p:cNvGrpSpPr/>
          <p:nvPr/>
        </p:nvGrpSpPr>
        <p:grpSpPr>
          <a:xfrm>
            <a:off x="7637026" y="3830427"/>
            <a:ext cx="443160" cy="432720"/>
            <a:chOff x="7637026" y="3830427"/>
            <a:chExt cx="44316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CDB427-C8BD-15CD-2DE9-C5C96DA956D3}"/>
                    </a:ext>
                  </a:extLst>
                </p14:cNvPr>
                <p14:cNvContentPartPr/>
                <p14:nvPr/>
              </p14:nvContentPartPr>
              <p14:xfrm>
                <a:off x="7637026" y="3830427"/>
                <a:ext cx="443160" cy="432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CDB427-C8BD-15CD-2DE9-C5C96DA956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28386" y="3821787"/>
                  <a:ext cx="4608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01D940-A1DD-D7C0-9C28-B4A02848ACA9}"/>
                    </a:ext>
                  </a:extLst>
                </p14:cNvPr>
                <p14:cNvContentPartPr/>
                <p14:nvPr/>
              </p14:nvContentPartPr>
              <p14:xfrm>
                <a:off x="7685626" y="4051107"/>
                <a:ext cx="15660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01D940-A1DD-D7C0-9C28-B4A02848AC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76626" y="4042107"/>
                  <a:ext cx="174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F15A34-537A-1E83-0850-AF63D926AF26}"/>
                    </a:ext>
                  </a:extLst>
                </p14:cNvPr>
                <p14:cNvContentPartPr/>
                <p14:nvPr/>
              </p14:nvContentPartPr>
              <p14:xfrm>
                <a:off x="7893706" y="3923667"/>
                <a:ext cx="7200" cy="220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F15A34-537A-1E83-0850-AF63D926AF2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84706" y="3915027"/>
                  <a:ext cx="24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92904A-CC02-6D7A-91FF-1D40AB9B1E29}"/>
                    </a:ext>
                  </a:extLst>
                </p14:cNvPr>
                <p14:cNvContentPartPr/>
                <p14:nvPr/>
              </p14:nvContentPartPr>
              <p14:xfrm>
                <a:off x="7744306" y="3853827"/>
                <a:ext cx="137880" cy="1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92904A-CC02-6D7A-91FF-1D40AB9B1E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35306" y="3844827"/>
                  <a:ext cx="1555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8105443-3EC7-8284-562D-25BE8175B5E8}"/>
              </a:ext>
            </a:extLst>
          </p:cNvPr>
          <p:cNvGrpSpPr/>
          <p:nvPr/>
        </p:nvGrpSpPr>
        <p:grpSpPr>
          <a:xfrm>
            <a:off x="7711434" y="3115097"/>
            <a:ext cx="298080" cy="563760"/>
            <a:chOff x="7711434" y="3115097"/>
            <a:chExt cx="29808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441B8FD-DF3C-692F-54CC-B866B9674E41}"/>
                    </a:ext>
                  </a:extLst>
                </p14:cNvPr>
                <p14:cNvContentPartPr/>
                <p14:nvPr/>
              </p14:nvContentPartPr>
              <p14:xfrm>
                <a:off x="7730874" y="3252617"/>
                <a:ext cx="191160" cy="42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441B8FD-DF3C-692F-54CC-B866B9674E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21874" y="3243977"/>
                  <a:ext cx="2088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1E0786-3596-B9B7-DA7F-2458D5B6BEBC}"/>
                    </a:ext>
                  </a:extLst>
                </p14:cNvPr>
                <p14:cNvContentPartPr/>
                <p14:nvPr/>
              </p14:nvContentPartPr>
              <p14:xfrm>
                <a:off x="7711434" y="3115097"/>
                <a:ext cx="111960" cy="26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1E0786-3596-B9B7-DA7F-2458D5B6BE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02794" y="3106457"/>
                  <a:ext cx="129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B8888A-4F9F-1902-93AD-AAEFD98EE878}"/>
                    </a:ext>
                  </a:extLst>
                </p14:cNvPr>
                <p14:cNvContentPartPr/>
                <p14:nvPr/>
              </p14:nvContentPartPr>
              <p14:xfrm>
                <a:off x="7899714" y="3137417"/>
                <a:ext cx="109800" cy="180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CB8888A-4F9F-1902-93AD-AAEFD98EE8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90714" y="3128417"/>
                  <a:ext cx="1274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B7410141-A970-7516-59CD-19B94F810090}"/>
              </a:ext>
            </a:extLst>
          </p:cNvPr>
          <p:cNvGrpSpPr/>
          <p:nvPr/>
        </p:nvGrpSpPr>
        <p:grpSpPr>
          <a:xfrm>
            <a:off x="6113394" y="2976857"/>
            <a:ext cx="651600" cy="627840"/>
            <a:chOff x="6113394" y="2976857"/>
            <a:chExt cx="65160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193E6D97-0AC8-A6B1-E528-1A4EB3A8A548}"/>
                    </a:ext>
                  </a:extLst>
                </p14:cNvPr>
                <p14:cNvContentPartPr/>
                <p14:nvPr/>
              </p14:nvContentPartPr>
              <p14:xfrm>
                <a:off x="6113394" y="3047417"/>
                <a:ext cx="615960" cy="55728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193E6D97-0AC8-A6B1-E528-1A4EB3A8A5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04394" y="3038777"/>
                  <a:ext cx="6336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F3BFDF37-5F6B-4FF3-C7DF-F2239A19AC88}"/>
                    </a:ext>
                  </a:extLst>
                </p14:cNvPr>
                <p14:cNvContentPartPr/>
                <p14:nvPr/>
              </p14:nvContentPartPr>
              <p14:xfrm>
                <a:off x="6613074" y="2976857"/>
                <a:ext cx="151920" cy="15660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F3BFDF37-5F6B-4FF3-C7DF-F2239A19AC8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04434" y="2968217"/>
                  <a:ext cx="16956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E1ED9E92-A503-00D2-41BF-482E8DA3816C}"/>
                  </a:ext>
                </a:extLst>
              </p14:cNvPr>
              <p14:cNvContentPartPr/>
              <p14:nvPr/>
            </p14:nvContentPartPr>
            <p14:xfrm>
              <a:off x="6166674" y="2955617"/>
              <a:ext cx="360" cy="18036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E1ED9E92-A503-00D2-41BF-482E8DA3816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58034" y="2946977"/>
                <a:ext cx="180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C48FE3CE-CFE8-4682-B60B-A55E44384F96}"/>
              </a:ext>
            </a:extLst>
          </p:cNvPr>
          <p:cNvGrpSpPr/>
          <p:nvPr/>
        </p:nvGrpSpPr>
        <p:grpSpPr>
          <a:xfrm>
            <a:off x="7112754" y="3096377"/>
            <a:ext cx="226440" cy="145800"/>
            <a:chOff x="7112754" y="3096377"/>
            <a:chExt cx="22644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496F6F38-D4EE-37C9-A2CD-CC26DACBDCDB}"/>
                    </a:ext>
                  </a:extLst>
                </p14:cNvPr>
                <p14:cNvContentPartPr/>
                <p14:nvPr/>
              </p14:nvContentPartPr>
              <p14:xfrm>
                <a:off x="7123554" y="3104297"/>
                <a:ext cx="360" cy="6012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496F6F38-D4EE-37C9-A2CD-CC26DACBDC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14914" y="3095657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15555729-6BFD-1830-356D-9D65A2E85B1C}"/>
                    </a:ext>
                  </a:extLst>
                </p14:cNvPr>
                <p14:cNvContentPartPr/>
                <p14:nvPr/>
              </p14:nvContentPartPr>
              <p14:xfrm>
                <a:off x="7155234" y="3146417"/>
                <a:ext cx="52920" cy="2232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15555729-6BFD-1830-356D-9D65A2E85B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46594" y="3137777"/>
                  <a:ext cx="70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1FE01AEF-9CD5-1521-07FF-3001C230EF3A}"/>
                    </a:ext>
                  </a:extLst>
                </p14:cNvPr>
                <p14:cNvContentPartPr/>
                <p14:nvPr/>
              </p14:nvContentPartPr>
              <p14:xfrm>
                <a:off x="7187634" y="3104297"/>
                <a:ext cx="360" cy="13788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1FE01AEF-9CD5-1521-07FF-3001C230EF3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78634" y="3095657"/>
                  <a:ext cx="18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40F94AA1-9427-F3CB-F19C-D0580009A27D}"/>
                    </a:ext>
                  </a:extLst>
                </p14:cNvPr>
                <p14:cNvContentPartPr/>
                <p14:nvPr/>
              </p14:nvContentPartPr>
              <p14:xfrm>
                <a:off x="7240554" y="3102137"/>
                <a:ext cx="98640" cy="10008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40F94AA1-9427-F3CB-F19C-D0580009A27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31554" y="3093497"/>
                  <a:ext cx="116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3FE2AB7B-ED32-6409-67D9-D4AE53099F76}"/>
                    </a:ext>
                  </a:extLst>
                </p14:cNvPr>
                <p14:cNvContentPartPr/>
                <p14:nvPr/>
              </p14:nvContentPartPr>
              <p14:xfrm>
                <a:off x="7112754" y="3115097"/>
                <a:ext cx="360" cy="9468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3FE2AB7B-ED32-6409-67D9-D4AE53099F7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03754" y="3106457"/>
                  <a:ext cx="1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963A6CA6-F264-4C10-D8B2-159B0117BA48}"/>
                    </a:ext>
                  </a:extLst>
                </p14:cNvPr>
                <p14:cNvContentPartPr/>
                <p14:nvPr/>
              </p14:nvContentPartPr>
              <p14:xfrm>
                <a:off x="7245954" y="3096377"/>
                <a:ext cx="47880" cy="1944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963A6CA6-F264-4C10-D8B2-159B0117BA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36954" y="3087377"/>
                  <a:ext cx="655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30E96B95-B8C0-01BD-CEFA-5976AA476753}"/>
              </a:ext>
            </a:extLst>
          </p:cNvPr>
          <p:cNvGrpSpPr/>
          <p:nvPr/>
        </p:nvGrpSpPr>
        <p:grpSpPr>
          <a:xfrm>
            <a:off x="6995034" y="1754297"/>
            <a:ext cx="714600" cy="935640"/>
            <a:chOff x="6995034" y="1754297"/>
            <a:chExt cx="714600" cy="9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8E1C14D6-68B6-148D-0E3F-06E023BD1DA7}"/>
                    </a:ext>
                  </a:extLst>
                </p14:cNvPr>
                <p14:cNvContentPartPr/>
                <p14:nvPr/>
              </p14:nvContentPartPr>
              <p14:xfrm>
                <a:off x="6995034" y="1970297"/>
                <a:ext cx="691200" cy="71964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8E1C14D6-68B6-148D-0E3F-06E023BD1DA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86394" y="1961657"/>
                  <a:ext cx="70884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B556DCDA-383F-FF1A-4C4F-1B935BB604C4}"/>
                    </a:ext>
                  </a:extLst>
                </p14:cNvPr>
                <p14:cNvContentPartPr/>
                <p14:nvPr/>
              </p14:nvContentPartPr>
              <p14:xfrm>
                <a:off x="7580754" y="1922777"/>
                <a:ext cx="128880" cy="18288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B556DCDA-383F-FF1A-4C4F-1B935BB604C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72114" y="1914137"/>
                  <a:ext cx="146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7D4C1255-AB64-C86F-BB46-796D221ADC02}"/>
                    </a:ext>
                  </a:extLst>
                </p14:cNvPr>
                <p14:cNvContentPartPr/>
                <p14:nvPr/>
              </p14:nvContentPartPr>
              <p14:xfrm>
                <a:off x="7197714" y="1754297"/>
                <a:ext cx="11880" cy="25560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7D4C1255-AB64-C86F-BB46-796D221ADC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89074" y="1745297"/>
                  <a:ext cx="295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904888E6-6148-2EC5-59FE-9C2605B049D6}"/>
              </a:ext>
            </a:extLst>
          </p:cNvPr>
          <p:cNvGrpSpPr/>
          <p:nvPr/>
        </p:nvGrpSpPr>
        <p:grpSpPr>
          <a:xfrm>
            <a:off x="8766954" y="2009177"/>
            <a:ext cx="636120" cy="776520"/>
            <a:chOff x="8766954" y="2009177"/>
            <a:chExt cx="636120" cy="7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CDD713EE-9DD5-75DE-B7CE-6C026D00237F}"/>
                    </a:ext>
                  </a:extLst>
                </p14:cNvPr>
                <p14:cNvContentPartPr/>
                <p14:nvPr/>
              </p14:nvContentPartPr>
              <p14:xfrm>
                <a:off x="8783154" y="2072537"/>
                <a:ext cx="619920" cy="71316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CDD713EE-9DD5-75DE-B7CE-6C026D00237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74154" y="2063897"/>
                  <a:ext cx="6375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A1613071-C72C-43AC-5644-4016B8EA7C5B}"/>
                    </a:ext>
                  </a:extLst>
                </p14:cNvPr>
                <p14:cNvContentPartPr/>
                <p14:nvPr/>
              </p14:nvContentPartPr>
              <p14:xfrm>
                <a:off x="8766954" y="2009177"/>
                <a:ext cx="92520" cy="13212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A1613071-C72C-43AC-5644-4016B8EA7C5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57954" y="2000537"/>
                  <a:ext cx="11016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BDD9DD50-7F76-EB3B-946E-41F1CC910479}"/>
                  </a:ext>
                </a:extLst>
              </p14:cNvPr>
              <p14:cNvContentPartPr/>
              <p14:nvPr/>
            </p14:nvContentPartPr>
            <p14:xfrm>
              <a:off x="9175554" y="1977497"/>
              <a:ext cx="6840" cy="80640"/>
            </p14:xfrm>
          </p:contentPart>
        </mc:Choice>
        <mc:Fallback xmlns=""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BDD9DD50-7F76-EB3B-946E-41F1CC91047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166554" y="1968857"/>
                <a:ext cx="2448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8F604CCC-465F-DD03-7B82-C449A5163161}"/>
              </a:ext>
            </a:extLst>
          </p:cNvPr>
          <p:cNvGrpSpPr/>
          <p:nvPr/>
        </p:nvGrpSpPr>
        <p:grpSpPr>
          <a:xfrm>
            <a:off x="8239914" y="1987937"/>
            <a:ext cx="205560" cy="158760"/>
            <a:chOff x="8239914" y="1987937"/>
            <a:chExt cx="20556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CB3BBF92-AEFE-98D9-02C7-567BC289CFED}"/>
                    </a:ext>
                  </a:extLst>
                </p14:cNvPr>
                <p14:cNvContentPartPr/>
                <p14:nvPr/>
              </p14:nvContentPartPr>
              <p14:xfrm>
                <a:off x="8239914" y="2052017"/>
                <a:ext cx="360" cy="7236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CB3BBF92-AEFE-98D9-02C7-567BC289CFE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31274" y="2043017"/>
                  <a:ext cx="18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B9D5AB51-E111-F4CB-6FC3-99BBA506C44B}"/>
                    </a:ext>
                  </a:extLst>
                </p14:cNvPr>
                <p14:cNvContentPartPr/>
                <p14:nvPr/>
              </p14:nvContentPartPr>
              <p14:xfrm>
                <a:off x="8325234" y="2082617"/>
                <a:ext cx="37440" cy="22680"/>
              </p14:xfrm>
            </p:contentPart>
          </mc:Choice>
          <mc:Fallback xmlns=""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B9D5AB51-E111-F4CB-6FC3-99BBA506C44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16234" y="2073977"/>
                  <a:ext cx="55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0A932742-1FD4-2F7B-25EA-FBBDB9BF9C70}"/>
                    </a:ext>
                  </a:extLst>
                </p14:cNvPr>
                <p14:cNvContentPartPr/>
                <p14:nvPr/>
              </p14:nvContentPartPr>
              <p14:xfrm>
                <a:off x="8346474" y="2030777"/>
                <a:ext cx="360" cy="11592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0A932742-1FD4-2F7B-25EA-FBBDB9BF9C7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37474" y="2021777"/>
                  <a:ext cx="1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7F0CFFAC-A188-AE62-D708-DA03E8F8E8BB}"/>
                    </a:ext>
                  </a:extLst>
                </p14:cNvPr>
                <p14:cNvContentPartPr/>
                <p14:nvPr/>
              </p14:nvContentPartPr>
              <p14:xfrm>
                <a:off x="8431074" y="1987937"/>
                <a:ext cx="14400" cy="11412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7F0CFFAC-A188-AE62-D708-DA03E8F8E8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22434" y="1979297"/>
                  <a:ext cx="3204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A83F562D-3358-00D0-15C8-8BD911C2D81E}"/>
              </a:ext>
            </a:extLst>
          </p:cNvPr>
          <p:cNvGrpSpPr/>
          <p:nvPr/>
        </p:nvGrpSpPr>
        <p:grpSpPr>
          <a:xfrm>
            <a:off x="8014554" y="712097"/>
            <a:ext cx="692640" cy="936000"/>
            <a:chOff x="8014554" y="712097"/>
            <a:chExt cx="692640" cy="9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737DC482-EDE6-F88D-4D0C-49C36D78496B}"/>
                    </a:ext>
                  </a:extLst>
                </p14:cNvPr>
                <p14:cNvContentPartPr/>
                <p14:nvPr/>
              </p14:nvContentPartPr>
              <p14:xfrm>
                <a:off x="8014554" y="828377"/>
                <a:ext cx="650160" cy="819720"/>
              </p14:xfrm>
            </p:contentPart>
          </mc:Choice>
          <mc:Fallback xmlns=""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737DC482-EDE6-F88D-4D0C-49C36D78496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05554" y="819377"/>
                  <a:ext cx="66780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BF36BD56-5005-4E73-0E7D-52FFEAD55C8D}"/>
                    </a:ext>
                  </a:extLst>
                </p14:cNvPr>
                <p14:cNvContentPartPr/>
                <p14:nvPr/>
              </p14:nvContentPartPr>
              <p14:xfrm>
                <a:off x="8580474" y="712097"/>
                <a:ext cx="126720" cy="19692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BF36BD56-5005-4E73-0E7D-52FFEAD55C8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71474" y="703097"/>
                  <a:ext cx="14436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081" name="Ink 2080">
                <a:extLst>
                  <a:ext uri="{FF2B5EF4-FFF2-40B4-BE49-F238E27FC236}">
                    <a16:creationId xmlns:a16="http://schemas.microsoft.com/office/drawing/2014/main" id="{A7E7B1EE-3497-57B2-76D1-171A2607C036}"/>
                  </a:ext>
                </a:extLst>
              </p14:cNvPr>
              <p14:cNvContentPartPr/>
              <p14:nvPr/>
            </p14:nvContentPartPr>
            <p14:xfrm>
              <a:off x="7952994" y="561617"/>
              <a:ext cx="295200" cy="222840"/>
            </p14:xfrm>
          </p:contentPart>
        </mc:Choice>
        <mc:Fallback xmlns="">
          <p:pic>
            <p:nvPicPr>
              <p:cNvPr id="2081" name="Ink 2080">
                <a:extLst>
                  <a:ext uri="{FF2B5EF4-FFF2-40B4-BE49-F238E27FC236}">
                    <a16:creationId xmlns:a16="http://schemas.microsoft.com/office/drawing/2014/main" id="{A7E7B1EE-3497-57B2-76D1-171A2607C03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944354" y="552977"/>
                <a:ext cx="31284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3C8F61E0-BD24-85CE-A187-4942233B7498}"/>
              </a:ext>
            </a:extLst>
          </p:cNvPr>
          <p:cNvGrpSpPr/>
          <p:nvPr/>
        </p:nvGrpSpPr>
        <p:grpSpPr>
          <a:xfrm>
            <a:off x="9618714" y="1084337"/>
            <a:ext cx="1293120" cy="829800"/>
            <a:chOff x="9618714" y="1084337"/>
            <a:chExt cx="1293120" cy="8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53ADCFCF-859D-68B4-CC50-24E58547D324}"/>
                    </a:ext>
                  </a:extLst>
                </p14:cNvPr>
                <p14:cNvContentPartPr/>
                <p14:nvPr/>
              </p14:nvContentPartPr>
              <p14:xfrm>
                <a:off x="10462194" y="1913777"/>
                <a:ext cx="360" cy="360"/>
              </p14:xfrm>
            </p:contentPart>
          </mc:Choice>
          <mc:Fallback xmlns=""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53ADCFCF-859D-68B4-CC50-24E58547D32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53554" y="190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545D4B07-7D80-F6B6-56A2-8E48142043CF}"/>
                    </a:ext>
                  </a:extLst>
                </p14:cNvPr>
                <p14:cNvContentPartPr/>
                <p14:nvPr/>
              </p14:nvContentPartPr>
              <p14:xfrm>
                <a:off x="9622314" y="1199177"/>
                <a:ext cx="1289520" cy="71460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545D4B07-7D80-F6B6-56A2-8E48142043C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13314" y="1190537"/>
                  <a:ext cx="13071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ADB6AD86-630C-7D4D-CC2D-F27D45D02A98}"/>
                    </a:ext>
                  </a:extLst>
                </p14:cNvPr>
                <p14:cNvContentPartPr/>
                <p14:nvPr/>
              </p14:nvContentPartPr>
              <p14:xfrm>
                <a:off x="9618714" y="1126817"/>
                <a:ext cx="97920" cy="14328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ADB6AD86-630C-7D4D-CC2D-F27D45D02A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10074" y="1117817"/>
                  <a:ext cx="115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8D0A1375-4E61-1919-C553-9219930BAFCD}"/>
                    </a:ext>
                  </a:extLst>
                </p14:cNvPr>
                <p14:cNvContentPartPr/>
                <p14:nvPr/>
              </p14:nvContentPartPr>
              <p14:xfrm>
                <a:off x="10430154" y="1084337"/>
                <a:ext cx="22680" cy="838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8D0A1375-4E61-1919-C553-9219930BA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21154" y="1075337"/>
                  <a:ext cx="403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A7EF747-2AFD-B131-774C-4F01D81D93E7}"/>
              </a:ext>
            </a:extLst>
          </p:cNvPr>
          <p:cNvGrpSpPr/>
          <p:nvPr/>
        </p:nvGrpSpPr>
        <p:grpSpPr>
          <a:xfrm>
            <a:off x="9069354" y="1126817"/>
            <a:ext cx="308880" cy="162000"/>
            <a:chOff x="9069354" y="1126817"/>
            <a:chExt cx="30888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01B910C1-7107-C06B-A768-BC86179DA893}"/>
                    </a:ext>
                  </a:extLst>
                </p14:cNvPr>
                <p14:cNvContentPartPr/>
                <p14:nvPr/>
              </p14:nvContentPartPr>
              <p14:xfrm>
                <a:off x="9069354" y="1190537"/>
                <a:ext cx="59760" cy="98280"/>
              </p14:xfrm>
            </p:contentPart>
          </mc:Choice>
          <mc:Fallback xmlns=""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01B910C1-7107-C06B-A768-BC86179DA8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60714" y="1181537"/>
                  <a:ext cx="77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77249444-5670-83C0-CC51-F2EA4DE2996F}"/>
                    </a:ext>
                  </a:extLst>
                </p14:cNvPr>
                <p14:cNvContentPartPr/>
                <p14:nvPr/>
              </p14:nvContentPartPr>
              <p14:xfrm>
                <a:off x="9186354" y="1190537"/>
                <a:ext cx="61560" cy="36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77249444-5670-83C0-CC51-F2EA4DE2996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77354" y="1181897"/>
                  <a:ext cx="7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1DB32128-D921-4E50-A10C-C14E2C2C6223}"/>
                    </a:ext>
                  </a:extLst>
                </p14:cNvPr>
                <p14:cNvContentPartPr/>
                <p14:nvPr/>
              </p14:nvContentPartPr>
              <p14:xfrm>
                <a:off x="9218034" y="1126817"/>
                <a:ext cx="11160" cy="9684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1DB32128-D921-4E50-A10C-C14E2C2C622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09394" y="1117817"/>
                  <a:ext cx="28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57D6834E-1E5C-3F96-6F31-922BEDF10ACF}"/>
                    </a:ext>
                  </a:extLst>
                </p14:cNvPr>
                <p14:cNvContentPartPr/>
                <p14:nvPr/>
              </p14:nvContentPartPr>
              <p14:xfrm>
                <a:off x="9356274" y="1126817"/>
                <a:ext cx="21960" cy="8352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57D6834E-1E5C-3F96-6F31-922BEDF10A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47634" y="1117817"/>
                  <a:ext cx="3960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178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389-24B4-E89B-4FAB-80091B7E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889843"/>
            <a:ext cx="10100930" cy="1384995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You are working on a coding project where you need to implement a C++ function called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printDigitsInWords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" that takes a three-digit number as input and prints its individual digits in words using recursion.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The goal is to convert each digit of the number into its word representation.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127589" y="198108"/>
            <a:ext cx="1185530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Say Digit Problem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F92AA-000B-6091-8988-65DFE03DE08E}"/>
              </a:ext>
            </a:extLst>
          </p:cNvPr>
          <p:cNvSpPr txBox="1"/>
          <p:nvPr/>
        </p:nvSpPr>
        <p:spPr>
          <a:xfrm>
            <a:off x="391080" y="2749552"/>
            <a:ext cx="57628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Test Case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Input: 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Expected Output: "One Two Three"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Test Case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Input: 456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Expected Output: "Four Five Six"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0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127590" y="198108"/>
            <a:ext cx="1206441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Say Digit </a:t>
            </a:r>
            <a:r>
              <a:rPr lang="en-US" sz="2800" dirty="0">
                <a:latin typeface="-apple-system"/>
              </a:rPr>
              <a:t>Problem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0D37-0E9F-99F0-A18B-F672E4F1BAC7}"/>
              </a:ext>
            </a:extLst>
          </p:cNvPr>
          <p:cNvSpPr txBox="1"/>
          <p:nvPr/>
        </p:nvSpPr>
        <p:spPr>
          <a:xfrm>
            <a:off x="127590" y="829341"/>
            <a:ext cx="84741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say digit recursion</a:t>
            </a:r>
          </a:p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highlight>
                  <a:srgbClr val="FFFF00"/>
                </a:highlight>
              </a:rPr>
              <a:t>void </a:t>
            </a:r>
            <a:r>
              <a:rPr lang="en-US" b="1" dirty="0" err="1">
                <a:highlight>
                  <a:srgbClr val="FFFF00"/>
                </a:highlight>
              </a:rPr>
              <a:t>sayDigit</a:t>
            </a:r>
            <a:r>
              <a:rPr lang="en-US" b="1" dirty="0">
                <a:highlight>
                  <a:srgbClr val="FFFF00"/>
                </a:highlight>
              </a:rPr>
              <a:t>(int </a:t>
            </a:r>
            <a:r>
              <a:rPr lang="en-US" b="1" dirty="0" err="1">
                <a:highlight>
                  <a:srgbClr val="FFFF00"/>
                </a:highlight>
              </a:rPr>
              <a:t>n,string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arr</a:t>
            </a:r>
            <a:r>
              <a:rPr lang="en-US" b="1" dirty="0">
                <a:highlight>
                  <a:srgbClr val="FFFF00"/>
                </a:highlight>
              </a:rPr>
              <a:t>[]){</a:t>
            </a:r>
          </a:p>
          <a:p>
            <a:r>
              <a:rPr lang="en-US" dirty="0"/>
              <a:t>  if(n==0)</a:t>
            </a:r>
          </a:p>
          <a:p>
            <a:r>
              <a:rPr lang="en-US" dirty="0"/>
              <a:t>    return;	  </a:t>
            </a:r>
          </a:p>
          <a:p>
            <a:r>
              <a:rPr lang="en-US" dirty="0"/>
              <a:t>  int digit = n%10;  </a:t>
            </a:r>
          </a:p>
          <a:p>
            <a:r>
              <a:rPr lang="en-US" dirty="0"/>
              <a:t>  n = n/10;  </a:t>
            </a:r>
          </a:p>
          <a:p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sayDigit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n,arr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[digit]&lt;&lt;" ";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n;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a number \n";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&gt;&gt;n;    </a:t>
            </a:r>
          </a:p>
          <a:p>
            <a:r>
              <a:rPr lang="en-US" dirty="0"/>
              <a:t>    string </a:t>
            </a:r>
            <a:r>
              <a:rPr lang="en-US" dirty="0" err="1"/>
              <a:t>arr</a:t>
            </a:r>
            <a:r>
              <a:rPr lang="en-US" dirty="0"/>
              <a:t>[10] = {"zero","one","two","three","four","five","six","seven","eight","nine"}; </a:t>
            </a:r>
          </a:p>
          <a:p>
            <a:r>
              <a:rPr lang="en-US" b="1" dirty="0">
                <a:highlight>
                  <a:srgbClr val="FFFF00"/>
                </a:highlight>
              </a:rPr>
              <a:t>  </a:t>
            </a:r>
            <a:r>
              <a:rPr lang="en-US" b="1" dirty="0" err="1">
                <a:highlight>
                  <a:srgbClr val="FFFF00"/>
                </a:highlight>
              </a:rPr>
              <a:t>sayDigit</a:t>
            </a:r>
            <a:r>
              <a:rPr lang="en-US" b="1" dirty="0">
                <a:highlight>
                  <a:srgbClr val="FFFF00"/>
                </a:highlight>
              </a:rPr>
              <a:t>(</a:t>
            </a:r>
            <a:r>
              <a:rPr lang="en-US" b="1" dirty="0" err="1">
                <a:highlight>
                  <a:srgbClr val="FFFF00"/>
                </a:highlight>
              </a:rPr>
              <a:t>n,arr</a:t>
            </a:r>
            <a:r>
              <a:rPr lang="en-US" b="1" dirty="0">
                <a:highlight>
                  <a:srgbClr val="FFFF00"/>
                </a:highlight>
              </a:rPr>
              <a:t>);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54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389-24B4-E89B-4FAB-80091B7E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889843"/>
            <a:ext cx="6315739" cy="2448780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Imagine you are developing a text processing application, and one of the essential tasks is to reverse strings.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Your team is working on implementing a C++ function called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reverseString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" that takes a string as input and returns the reversed version of the string.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127589" y="198108"/>
            <a:ext cx="1185530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Reverse String using Recursion: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F92AA-000B-6091-8988-65DFE03DE08E}"/>
              </a:ext>
            </a:extLst>
          </p:cNvPr>
          <p:cNvSpPr txBox="1"/>
          <p:nvPr/>
        </p:nvSpPr>
        <p:spPr>
          <a:xfrm>
            <a:off x="292393" y="3936832"/>
            <a:ext cx="57628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Test Case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Input: “ABCDE"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Expected Output: “EDCBA"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Test Case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Input: “NAVEEN”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Expected Output: “NEEVAN"</a:t>
            </a:r>
            <a:endParaRPr lang="en-US" dirty="0"/>
          </a:p>
        </p:txBody>
      </p:sp>
      <p:pic>
        <p:nvPicPr>
          <p:cNvPr id="4098" name="Picture 2" descr="How to Reverse a String [Interview Question + Solution]">
            <a:extLst>
              <a:ext uri="{FF2B5EF4-FFF2-40B4-BE49-F238E27FC236}">
                <a16:creationId xmlns:a16="http://schemas.microsoft.com/office/drawing/2014/main" id="{5355DA28-4A97-11F4-BDBB-086709C80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0" t="2241" r="13364" b="12045"/>
          <a:stretch/>
        </p:blipFill>
        <p:spPr bwMode="auto">
          <a:xfrm>
            <a:off x="7142089" y="78777"/>
            <a:ext cx="4840803" cy="387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3F40CE-65B3-7095-9114-89DC267B5734}"/>
              </a:ext>
            </a:extLst>
          </p:cNvPr>
          <p:cNvSpPr txBox="1"/>
          <p:nvPr/>
        </p:nvSpPr>
        <p:spPr>
          <a:xfrm>
            <a:off x="7142089" y="4470899"/>
            <a:ext cx="38826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logic: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string s=“hello”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int </a:t>
            </a:r>
            <a:r>
              <a:rPr lang="en-US" sz="1600" b="1" dirty="0" err="1">
                <a:solidFill>
                  <a:srgbClr val="262626"/>
                </a:solidFill>
                <a:latin typeface="-apple-system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=0,j=</a:t>
            </a:r>
            <a:r>
              <a:rPr lang="en-US" sz="1600" b="1" dirty="0" err="1">
                <a:solidFill>
                  <a:srgbClr val="262626"/>
                </a:solidFill>
                <a:latin typeface="-apple-system"/>
              </a:rPr>
              <a:t>s.length</a:t>
            </a: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()-1;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while(</a:t>
            </a:r>
            <a:r>
              <a:rPr lang="en-US" sz="1600" b="1" dirty="0" err="1">
                <a:solidFill>
                  <a:srgbClr val="262626"/>
                </a:solidFill>
                <a:latin typeface="-apple-system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&lt;j)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swap(s[</a:t>
            </a:r>
            <a:r>
              <a:rPr lang="en-US" sz="1600" b="1" dirty="0" err="1">
                <a:solidFill>
                  <a:srgbClr val="262626"/>
                </a:solidFill>
                <a:latin typeface="-apple-system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],s[j]);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262626"/>
                </a:solidFill>
                <a:latin typeface="-apple-system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++;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j--;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}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6D95B-6266-2CF0-A4F2-0573F21682FC}"/>
              </a:ext>
            </a:extLst>
          </p:cNvPr>
          <p:cNvSpPr txBox="1"/>
          <p:nvPr/>
        </p:nvSpPr>
        <p:spPr>
          <a:xfrm>
            <a:off x="7421526" y="0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8B407-2167-EDCE-DA1F-C1A0D718C741}"/>
              </a:ext>
            </a:extLst>
          </p:cNvPr>
          <p:cNvSpPr txBox="1"/>
          <p:nvPr/>
        </p:nvSpPr>
        <p:spPr>
          <a:xfrm>
            <a:off x="9083418" y="1344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835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127590" y="198108"/>
            <a:ext cx="1206441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Reverse a string using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0D37-0E9F-99F0-A18B-F672E4F1BAC7}"/>
              </a:ext>
            </a:extLst>
          </p:cNvPr>
          <p:cNvSpPr txBox="1"/>
          <p:nvPr/>
        </p:nvSpPr>
        <p:spPr>
          <a:xfrm>
            <a:off x="127590" y="829341"/>
            <a:ext cx="5968410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// C++ program to reverse a string</a:t>
            </a:r>
          </a:p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void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reverseStr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(string&amp; str)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&gt;j)</a:t>
            </a:r>
          </a:p>
          <a:p>
            <a:r>
              <a:rPr lang="en-US" dirty="0"/>
              <a:t>                   return;</a:t>
            </a:r>
          </a:p>
          <a:p>
            <a:r>
              <a:rPr lang="en-US" dirty="0"/>
              <a:t>                  </a:t>
            </a:r>
          </a:p>
          <a:p>
            <a:r>
              <a:rPr lang="en-US" dirty="0"/>
              <a:t>                  swap(str[</a:t>
            </a:r>
            <a:r>
              <a:rPr lang="en-US" dirty="0" err="1"/>
              <a:t>i</a:t>
            </a:r>
            <a:r>
              <a:rPr lang="en-US" dirty="0"/>
              <a:t>],str[j]);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j--;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reverseStr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(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str,I,j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 	string str;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a string\n";</a:t>
            </a:r>
          </a:p>
          <a:p>
            <a:r>
              <a:rPr lang="en-US" dirty="0"/>
              <a:t>	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cin,str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reverseStr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(str</a:t>
            </a:r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, 0, str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.length()-1);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str;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021C25-C606-A8B6-6464-1A18B8E6631F}"/>
              </a:ext>
            </a:extLst>
          </p:cNvPr>
          <p:cNvSpPr/>
          <p:nvPr/>
        </p:nvSpPr>
        <p:spPr>
          <a:xfrm>
            <a:off x="6294474" y="1212112"/>
            <a:ext cx="4199860" cy="871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 b c d e, 0, 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858A46-E497-1F04-68EC-A77BF797674E}"/>
              </a:ext>
            </a:extLst>
          </p:cNvPr>
          <p:cNvSpPr/>
          <p:nvPr/>
        </p:nvSpPr>
        <p:spPr>
          <a:xfrm>
            <a:off x="6319282" y="2438400"/>
            <a:ext cx="4199860" cy="871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/>
              <a:t> b c d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/>
              <a:t>, 1,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B4E220-C9A6-1E3D-9E34-24BC1DC8061D}"/>
              </a:ext>
            </a:extLst>
          </p:cNvPr>
          <p:cNvSpPr/>
          <p:nvPr/>
        </p:nvSpPr>
        <p:spPr>
          <a:xfrm>
            <a:off x="6461049" y="3802910"/>
            <a:ext cx="4199860" cy="871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 </a:t>
            </a:r>
            <a:r>
              <a:rPr lang="en-US" sz="2400" b="1" dirty="0">
                <a:solidFill>
                  <a:srgbClr val="FFFF00"/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c </a:t>
            </a:r>
            <a:r>
              <a:rPr lang="en-US" sz="2400" b="1" dirty="0">
                <a:solidFill>
                  <a:srgbClr val="FFFF00"/>
                </a:solidFill>
              </a:rPr>
              <a:t>b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/>
              <a:t>, 2,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36E35B-625B-4ADF-B2A1-C4D0817E544E}"/>
              </a:ext>
            </a:extLst>
          </p:cNvPr>
          <p:cNvSpPr/>
          <p:nvPr/>
        </p:nvSpPr>
        <p:spPr>
          <a:xfrm>
            <a:off x="6471682" y="5419066"/>
            <a:ext cx="4199860" cy="871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 </a:t>
            </a:r>
            <a:r>
              <a:rPr lang="en-US" sz="2400" b="1" dirty="0">
                <a:solidFill>
                  <a:srgbClr val="FFFF00"/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c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b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 </a:t>
            </a:r>
            <a:r>
              <a:rPr lang="en-US" sz="2400" b="1" dirty="0"/>
              <a:t>, 3, 2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174B8C5-336C-6A1B-75BC-4B61B8F9F3BD}"/>
              </a:ext>
            </a:extLst>
          </p:cNvPr>
          <p:cNvSpPr/>
          <p:nvPr/>
        </p:nvSpPr>
        <p:spPr>
          <a:xfrm>
            <a:off x="8346558" y="2009553"/>
            <a:ext cx="233916" cy="4288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BC67A9D-2987-4A09-C107-BCD07B358D8B}"/>
              </a:ext>
            </a:extLst>
          </p:cNvPr>
          <p:cNvSpPr/>
          <p:nvPr/>
        </p:nvSpPr>
        <p:spPr>
          <a:xfrm>
            <a:off x="8371363" y="3331539"/>
            <a:ext cx="233916" cy="4288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CA9ED5-062D-D741-CEA7-4A25F22322FA}"/>
              </a:ext>
            </a:extLst>
          </p:cNvPr>
          <p:cNvSpPr/>
          <p:nvPr/>
        </p:nvSpPr>
        <p:spPr>
          <a:xfrm>
            <a:off x="8424527" y="4713772"/>
            <a:ext cx="233916" cy="705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657E0C-894C-62E0-998F-67A2BA8CF17F}"/>
              </a:ext>
            </a:extLst>
          </p:cNvPr>
          <p:cNvGrpSpPr/>
          <p:nvPr/>
        </p:nvGrpSpPr>
        <p:grpSpPr>
          <a:xfrm>
            <a:off x="8877244" y="5273490"/>
            <a:ext cx="1383480" cy="745560"/>
            <a:chOff x="8770914" y="5262857"/>
            <a:chExt cx="1383480" cy="74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A79A29-153C-21EB-1831-96A6D3E4D5E5}"/>
                    </a:ext>
                  </a:extLst>
                </p14:cNvPr>
                <p14:cNvContentPartPr/>
                <p14:nvPr/>
              </p14:nvContentPartPr>
              <p14:xfrm>
                <a:off x="8770914" y="5603057"/>
                <a:ext cx="641520" cy="405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A79A29-153C-21EB-1831-96A6D3E4D5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61914" y="5594417"/>
                  <a:ext cx="659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B6849E-C204-1364-C48B-AF1D7C527A0D}"/>
                    </a:ext>
                  </a:extLst>
                </p14:cNvPr>
                <p14:cNvContentPartPr/>
                <p14:nvPr/>
              </p14:nvContentPartPr>
              <p14:xfrm>
                <a:off x="9420714" y="5262857"/>
                <a:ext cx="733680" cy="35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B6849E-C204-1364-C48B-AF1D7C527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2074" y="5253857"/>
                  <a:ext cx="7513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60D977-D635-6465-20E7-957A19835180}"/>
                    </a:ext>
                  </a:extLst>
                </p14:cNvPr>
                <p14:cNvContentPartPr/>
                <p14:nvPr/>
              </p14:nvContentPartPr>
              <p14:xfrm>
                <a:off x="9394794" y="5379857"/>
                <a:ext cx="238680" cy="354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60D977-D635-6465-20E7-957A198351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5794" y="5370857"/>
                  <a:ext cx="256320" cy="37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82679C-F0F6-3C30-3178-F087FC2D50EC}"/>
              </a:ext>
            </a:extLst>
          </p:cNvPr>
          <p:cNvSpPr txBox="1"/>
          <p:nvPr/>
        </p:nvSpPr>
        <p:spPr>
          <a:xfrm>
            <a:off x="10100534" y="5079593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368066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389-24B4-E89B-4FAB-80091B7E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889843"/>
            <a:ext cx="6315739" cy="2448780"/>
          </a:xfr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Problem Statement: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You are developing a program that tracks the performance of a sports team over the course of a season.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You have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-apple-system"/>
              </a:rPr>
              <a:t>an array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that stores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number of goals scored by the team in each 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The coach wants to analyze the team's performance by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-apple-system"/>
              </a:rPr>
              <a:t>finding out how many times they scored a specific number of goals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in various matches during the season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127589" y="198108"/>
            <a:ext cx="1185530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Goal Frequency Counter: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F92AA-000B-6091-8988-65DFE03DE08E}"/>
              </a:ext>
            </a:extLst>
          </p:cNvPr>
          <p:cNvSpPr txBox="1"/>
          <p:nvPr/>
        </p:nvSpPr>
        <p:spPr>
          <a:xfrm>
            <a:off x="292393" y="3213818"/>
            <a:ext cx="60765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Test Case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Array of goal counts: [2, 3, 2, 1, 2, 4, 2,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Specific number of goals to count: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Expected result: The team scored 4 times with 2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Test Case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Array of goal counts: [1, 1, 1, 1, 1, 1, 1, 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Specific number of goals to count: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Expected result: The team scored 0 times with 0 goals.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6D95B-6266-2CF0-A4F2-0573F21682FC}"/>
              </a:ext>
            </a:extLst>
          </p:cNvPr>
          <p:cNvSpPr txBox="1"/>
          <p:nvPr/>
        </p:nvSpPr>
        <p:spPr>
          <a:xfrm>
            <a:off x="7421526" y="0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8B407-2167-EDCE-DA1F-C1A0D718C741}"/>
              </a:ext>
            </a:extLst>
          </p:cNvPr>
          <p:cNvSpPr txBox="1"/>
          <p:nvPr/>
        </p:nvSpPr>
        <p:spPr>
          <a:xfrm>
            <a:off x="9083418" y="1344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1512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9C11B8-90C8-D3D7-E295-9A9A272E5D08}"/>
              </a:ext>
            </a:extLst>
          </p:cNvPr>
          <p:cNvSpPr txBox="1"/>
          <p:nvPr/>
        </p:nvSpPr>
        <p:spPr>
          <a:xfrm>
            <a:off x="66675" y="-1"/>
            <a:ext cx="1206153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Goal Frequency Counter: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0D37-0E9F-99F0-A18B-F672E4F1BAC7}"/>
              </a:ext>
            </a:extLst>
          </p:cNvPr>
          <p:cNvSpPr txBox="1"/>
          <p:nvPr/>
        </p:nvSpPr>
        <p:spPr>
          <a:xfrm>
            <a:off x="1" y="642569"/>
            <a:ext cx="6159794" cy="56015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int </a:t>
            </a:r>
            <a:r>
              <a:rPr lang="en-US" b="1" dirty="0" err="1">
                <a:highlight>
                  <a:srgbClr val="FFFF00"/>
                </a:highlight>
              </a:rPr>
              <a:t>goalcounter</a:t>
            </a:r>
            <a:r>
              <a:rPr lang="en-US" b="1" dirty="0">
                <a:highlight>
                  <a:srgbClr val="FFFF00"/>
                </a:highlight>
              </a:rPr>
              <a:t>(int goals[], int size, int </a:t>
            </a:r>
            <a:r>
              <a:rPr lang="en-US" b="1" dirty="0" err="1">
                <a:highlight>
                  <a:srgbClr val="FFFF00"/>
                </a:highlight>
              </a:rPr>
              <a:t>specGoal</a:t>
            </a:r>
            <a:r>
              <a:rPr lang="en-US" b="1" dirty="0">
                <a:highlight>
                  <a:srgbClr val="FFFF00"/>
                </a:highlight>
              </a:rPr>
              <a:t>) {</a:t>
            </a:r>
          </a:p>
          <a:p>
            <a:endParaRPr lang="en-US" dirty="0"/>
          </a:p>
          <a:p>
            <a:r>
              <a:rPr lang="en-US" dirty="0"/>
              <a:t> if (size == 0) {       </a:t>
            </a:r>
            <a:r>
              <a:rPr lang="en-US" dirty="0">
                <a:solidFill>
                  <a:srgbClr val="FF0000"/>
                </a:solidFill>
              </a:rPr>
              <a:t>// Base case: 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Recursive case:</a:t>
            </a:r>
          </a:p>
          <a:p>
            <a:r>
              <a:rPr lang="en-US" dirty="0">
                <a:highlight>
                  <a:srgbClr val="FFFF00"/>
                </a:highlight>
              </a:rPr>
              <a:t>    if (goals[0] == </a:t>
            </a:r>
            <a:r>
              <a:rPr lang="en-US" dirty="0" err="1">
                <a:highlight>
                  <a:srgbClr val="FFFF00"/>
                </a:highlight>
              </a:rPr>
              <a:t>specGoal</a:t>
            </a:r>
            <a:r>
              <a:rPr lang="en-US" dirty="0">
                <a:highlight>
                  <a:srgbClr val="FFFF00"/>
                </a:highlight>
              </a:rPr>
              <a:t>) 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sz="1600" spc="-150" dirty="0"/>
              <a:t>        // If the first element equals the specific goals, add 1 and continue with the rest of the array.</a:t>
            </a:r>
          </a:p>
          <a:p>
            <a:r>
              <a:rPr lang="en-US" b="1" dirty="0"/>
              <a:t>        return 1 + </a:t>
            </a:r>
            <a:r>
              <a:rPr lang="en-US" b="1" dirty="0" err="1">
                <a:solidFill>
                  <a:srgbClr val="FF0000"/>
                </a:solidFill>
              </a:rPr>
              <a:t>goalcounter</a:t>
            </a:r>
            <a:r>
              <a:rPr lang="en-US" b="1" dirty="0">
                <a:solidFill>
                  <a:srgbClr val="FF0000"/>
                </a:solidFill>
              </a:rPr>
              <a:t>(goals + 1, size - 1, </a:t>
            </a:r>
            <a:r>
              <a:rPr lang="en-US" b="1" dirty="0" err="1">
                <a:solidFill>
                  <a:srgbClr val="FF0000"/>
                </a:solidFill>
              </a:rPr>
              <a:t>specGoal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// If not equal, continue with the rest of the array</a:t>
            </a:r>
            <a:r>
              <a:rPr lang="en-US" dirty="0"/>
              <a:t>.</a:t>
            </a:r>
          </a:p>
          <a:p>
            <a:r>
              <a:rPr lang="en-US" dirty="0"/>
              <a:t>        return </a:t>
            </a:r>
            <a:r>
              <a:rPr lang="en-US" dirty="0" err="1">
                <a:solidFill>
                  <a:srgbClr val="FF0000"/>
                </a:solidFill>
              </a:rPr>
              <a:t>goalcounter</a:t>
            </a:r>
            <a:r>
              <a:rPr lang="en-US" dirty="0">
                <a:solidFill>
                  <a:srgbClr val="FF0000"/>
                </a:solidFill>
              </a:rPr>
              <a:t>(goals + 1, size - 1, </a:t>
            </a:r>
            <a:r>
              <a:rPr lang="en-US" dirty="0" err="1">
                <a:solidFill>
                  <a:srgbClr val="FF0000"/>
                </a:solidFill>
              </a:rPr>
              <a:t>specGoal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1235B-0998-3A65-FC50-D5DBE61F7FCD}"/>
              </a:ext>
            </a:extLst>
          </p:cNvPr>
          <p:cNvSpPr txBox="1"/>
          <p:nvPr/>
        </p:nvSpPr>
        <p:spPr>
          <a:xfrm>
            <a:off x="6159795" y="721328"/>
            <a:ext cx="6097772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int size;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total  matches played: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size;</a:t>
            </a:r>
          </a:p>
          <a:p>
            <a:endParaRPr lang="en-US" dirty="0"/>
          </a:p>
          <a:p>
            <a:r>
              <a:rPr lang="en-US" dirty="0"/>
              <a:t>    int goals[size];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goals in each math:"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goals[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	    }</a:t>
            </a:r>
          </a:p>
          <a:p>
            <a:r>
              <a:rPr lang="en-US" dirty="0"/>
              <a:t>    int </a:t>
            </a:r>
            <a:r>
              <a:rPr lang="en-US" dirty="0" err="1"/>
              <a:t>specGoal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</a:t>
            </a:r>
            <a:r>
              <a:rPr lang="en-US" dirty="0" err="1"/>
              <a:t>specificGoals</a:t>
            </a:r>
            <a:r>
              <a:rPr lang="en-US" dirty="0"/>
              <a:t> to find the frequency of: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n-US" dirty="0" err="1"/>
              <a:t>specGoal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FFFF00"/>
                </a:highlight>
              </a:rPr>
              <a:t>int count = </a:t>
            </a:r>
            <a:r>
              <a:rPr lang="en-US" b="1" dirty="0" err="1">
                <a:highlight>
                  <a:srgbClr val="FFFF00"/>
                </a:highlight>
              </a:rPr>
              <a:t>goalcounter</a:t>
            </a:r>
            <a:r>
              <a:rPr lang="en-US" b="1" dirty="0">
                <a:highlight>
                  <a:srgbClr val="FFFF00"/>
                </a:highlight>
              </a:rPr>
              <a:t>(goals, size, </a:t>
            </a:r>
            <a:r>
              <a:rPr lang="en-US" b="1" dirty="0" err="1">
                <a:highlight>
                  <a:srgbClr val="FFFF00"/>
                </a:highlight>
              </a:rPr>
              <a:t>specGoal</a:t>
            </a:r>
            <a:r>
              <a:rPr lang="en-US" b="1" dirty="0">
                <a:highlight>
                  <a:srgbClr val="FFFF00"/>
                </a:highlight>
              </a:rPr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"The team scored " &lt;&lt; count &lt;&lt; " times with " &lt;&lt; </a:t>
            </a:r>
            <a:r>
              <a:rPr lang="en-US" dirty="0" err="1"/>
              <a:t>specGoal</a:t>
            </a:r>
            <a:r>
              <a:rPr lang="en-US" dirty="0"/>
              <a:t> &lt;&lt; " goals."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97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61913" y="931103"/>
            <a:ext cx="117729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Create a  C++ program to calculate the factorial of given number using the recursion. 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Enter the number for factorial: 5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       The factorial of given number is: 120</a:t>
            </a:r>
          </a:p>
          <a:p>
            <a:pPr lvl="2">
              <a:buSzPct val="95000"/>
            </a:pPr>
            <a:endParaRPr lang="en-US" alt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724400"/>
            <a:ext cx="5440363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a;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fact()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fact() </a:t>
            </a:r>
            <a:r>
              <a:rPr lang="en-US" sz="2400" dirty="0"/>
              <a:t>to recursively call fact()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fact() in main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 IN C++</a:t>
            </a:r>
          </a:p>
        </p:txBody>
      </p:sp>
    </p:spTree>
    <p:extLst>
      <p:ext uri="{BB962C8B-B14F-4D97-AF65-F5344CB8AC3E}">
        <p14:creationId xmlns:p14="http://schemas.microsoft.com/office/powerpoint/2010/main" val="228143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63348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ea typeface="Times New Roman" panose="02020603050405020304" pitchFamily="18" charset="0"/>
              </a:rPr>
              <a:t>//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program to calculate the factorial of given number using the recursion.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using namespace std; // Using the std namespace</a:t>
            </a:r>
          </a:p>
          <a:p>
            <a:pPr>
              <a:lnSpc>
                <a:spcPct val="107000"/>
              </a:lnSpc>
              <a:defRPr/>
            </a:pPr>
            <a:r>
              <a:rPr lang="en-US" sz="2000" b="1" dirty="0">
                <a:highlight>
                  <a:srgbClr val="00FF00"/>
                </a:highlight>
                <a:ea typeface="Times New Roman" panose="02020603050405020304" pitchFamily="18" charset="0"/>
              </a:rPr>
              <a:t>int fact(int n); </a:t>
            </a:r>
            <a:r>
              <a:rPr lang="en-US" sz="2000" b="1" dirty="0">
                <a:solidFill>
                  <a:srgbClr val="3333FF"/>
                </a:solidFill>
                <a:ea typeface="Times New Roman" panose="02020603050405020304" pitchFamily="18" charset="0"/>
              </a:rPr>
              <a:t>// Function declaration</a:t>
            </a:r>
            <a:endParaRPr lang="en-US" sz="2000" b="1" dirty="0">
              <a:solidFill>
                <a:srgbClr val="3333FF"/>
              </a:solidFill>
              <a:highlight>
                <a:srgbClr val="00FF00"/>
              </a:highlight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int main() 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int n;   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</a:t>
            </a:r>
            <a:r>
              <a:rPr lang="en-US" sz="2000" b="1" dirty="0" err="1">
                <a:ea typeface="Times New Roman" panose="02020603050405020304" pitchFamily="18" charset="0"/>
              </a:rPr>
              <a:t>cout</a:t>
            </a:r>
            <a:r>
              <a:rPr lang="en-US" sz="2000" b="1" dirty="0">
                <a:ea typeface="Times New Roman" panose="02020603050405020304" pitchFamily="18" charset="0"/>
              </a:rPr>
              <a:t> &lt;&lt; "Enter the number: ";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</a:t>
            </a:r>
            <a:r>
              <a:rPr lang="en-US" sz="2000" b="1" dirty="0" err="1">
                <a:ea typeface="Times New Roman" panose="02020603050405020304" pitchFamily="18" charset="0"/>
              </a:rPr>
              <a:t>cin</a:t>
            </a:r>
            <a:r>
              <a:rPr lang="en-US" sz="2000" b="1" dirty="0">
                <a:ea typeface="Times New Roman" panose="02020603050405020304" pitchFamily="18" charset="0"/>
              </a:rPr>
              <a:t> &gt;&gt; n;   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highlight>
                  <a:srgbClr val="00FF00"/>
                </a:highlight>
                <a:ea typeface="Times New Roman" panose="02020603050405020304" pitchFamily="18" charset="0"/>
              </a:rPr>
              <a:t>  int  f = fact(n);   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</a:t>
            </a:r>
            <a:r>
              <a:rPr lang="en-US" sz="2000" b="1" dirty="0" err="1">
                <a:ea typeface="Times New Roman" panose="02020603050405020304" pitchFamily="18" charset="0"/>
              </a:rPr>
              <a:t>cout</a:t>
            </a:r>
            <a:r>
              <a:rPr lang="en-US" sz="2000" b="1" dirty="0">
                <a:ea typeface="Times New Roman" panose="02020603050405020304" pitchFamily="18" charset="0"/>
              </a:rPr>
              <a:t> &lt;&lt; "Factorial = " &lt;&lt; f &lt;&lt; </a:t>
            </a:r>
            <a:r>
              <a:rPr lang="en-US" sz="2000" b="1" dirty="0" err="1">
                <a:ea typeface="Times New Roman" panose="02020603050405020304" pitchFamily="18" charset="0"/>
              </a:rPr>
              <a:t>endl</a:t>
            </a:r>
            <a:r>
              <a:rPr lang="en-US" sz="2000" b="1" dirty="0">
                <a:ea typeface="Times New Roman" panose="02020603050405020304" pitchFamily="18" charset="0"/>
              </a:rPr>
              <a:t>;   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return 0;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defRPr/>
            </a:pPr>
            <a:r>
              <a:rPr lang="en-US" sz="2000" b="1" dirty="0">
                <a:highlight>
                  <a:srgbClr val="00FF00"/>
                </a:highlight>
                <a:ea typeface="Times New Roman" panose="02020603050405020304" pitchFamily="18" charset="0"/>
              </a:rPr>
              <a:t>int fact(int n) </a:t>
            </a:r>
            <a:r>
              <a:rPr lang="en-US" sz="2000" b="1" dirty="0">
                <a:solidFill>
                  <a:srgbClr val="3333FF"/>
                </a:solidFill>
                <a:ea typeface="Times New Roman" panose="02020603050405020304" pitchFamily="18" charset="0"/>
              </a:rPr>
              <a:t>// Function definition for finding factorial</a:t>
            </a:r>
            <a:endParaRPr lang="en-US" sz="2000" b="1" dirty="0">
              <a:highlight>
                <a:srgbClr val="00FF00"/>
              </a:highlight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if (n == 0 ) </a:t>
            </a:r>
            <a:r>
              <a:rPr lang="en-US" sz="2000" b="1" dirty="0">
                <a:solidFill>
                  <a:srgbClr val="FF0000"/>
                </a:solidFill>
                <a:ea typeface="Times New Roman" panose="02020603050405020304" pitchFamily="18" charset="0"/>
              </a:rPr>
              <a:t> //base case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else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        </a:t>
            </a:r>
            <a:r>
              <a:rPr lang="en-US" sz="2000" b="1" dirty="0">
                <a:highlight>
                  <a:srgbClr val="00FF00"/>
                </a:highlight>
                <a:ea typeface="Times New Roman" panose="02020603050405020304" pitchFamily="18" charset="0"/>
              </a:rPr>
              <a:t>return n * fact(n - 1);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a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89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C15C-C7B9-3768-63F5-7B670011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10483" cy="66278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Order of Execution of recursion /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E15E-A85D-9BC7-1694-16E547A8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7" y="681038"/>
            <a:ext cx="11782646" cy="12434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arial" panose="020B0604020202020204" pitchFamily="34" charset="0"/>
              </a:rPr>
              <a:t>Recursion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in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C++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uses an </a:t>
            </a:r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internal stack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to 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store information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about the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execution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of the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function,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Each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function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call gets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pushed</a:t>
            </a:r>
            <a:r>
              <a:rPr lang="en-US" sz="2000" b="0" i="0" dirty="0"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onto the stack one after </a:t>
            </a:r>
            <a:r>
              <a:rPr lang="en-US" sz="2000" b="1" dirty="0">
                <a:highlight>
                  <a:srgbClr val="00FF00"/>
                </a:highlight>
                <a:latin typeface="arial" panose="020B0604020202020204" pitchFamily="34" charset="0"/>
              </a:rPr>
              <a:t>another</a:t>
            </a:r>
            <a:endParaRPr lang="en-US" sz="2000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242EF-54D3-F735-34BF-E2F1BD0FD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2" t="8439" r="13449" b="23038"/>
          <a:stretch/>
        </p:blipFill>
        <p:spPr>
          <a:xfrm>
            <a:off x="646194" y="1872046"/>
            <a:ext cx="3663944" cy="4311772"/>
          </a:xfrm>
          <a:prstGeom prst="rect">
            <a:avLst/>
          </a:prstGeom>
          <a:solidFill>
            <a:srgbClr val="3333F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389E6-57F8-B4EA-3C88-6DAFEA97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79" t="8706" r="10031" b="24966"/>
          <a:stretch/>
        </p:blipFill>
        <p:spPr>
          <a:xfrm>
            <a:off x="4996005" y="1924493"/>
            <a:ext cx="6659704" cy="3580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4A69F-32AC-F296-5ED9-C96564119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2" t="50000" r="4157" b="21004"/>
          <a:stretch/>
        </p:blipFill>
        <p:spPr>
          <a:xfrm>
            <a:off x="4764911" y="4717748"/>
            <a:ext cx="6890798" cy="1574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2C2C8-0A83-1952-6DBB-5A4D71381B35}"/>
              </a:ext>
            </a:extLst>
          </p:cNvPr>
          <p:cNvSpPr txBox="1"/>
          <p:nvPr/>
        </p:nvSpPr>
        <p:spPr>
          <a:xfrm>
            <a:off x="4495375" y="3930615"/>
            <a:ext cx="6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673D-CB9A-2D63-F90A-8FF191649F03}"/>
              </a:ext>
            </a:extLst>
          </p:cNvPr>
          <p:cNvSpPr txBox="1"/>
          <p:nvPr/>
        </p:nvSpPr>
        <p:spPr>
          <a:xfrm>
            <a:off x="6327719" y="349343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F5CD0-2D9F-7480-1EE9-B7E89DA1A0A4}"/>
              </a:ext>
            </a:extLst>
          </p:cNvPr>
          <p:cNvSpPr txBox="1"/>
          <p:nvPr/>
        </p:nvSpPr>
        <p:spPr>
          <a:xfrm>
            <a:off x="7971574" y="32896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E006-437C-2B1E-EBDB-3BCA041EC8AC}"/>
              </a:ext>
            </a:extLst>
          </p:cNvPr>
          <p:cNvSpPr txBox="1"/>
          <p:nvPr/>
        </p:nvSpPr>
        <p:spPr>
          <a:xfrm>
            <a:off x="9623812" y="27549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D42A6-26D4-BA56-D8C1-CC7A67ACD378}"/>
              </a:ext>
            </a:extLst>
          </p:cNvPr>
          <p:cNvSpPr txBox="1"/>
          <p:nvPr/>
        </p:nvSpPr>
        <p:spPr>
          <a:xfrm>
            <a:off x="11100748" y="2675505"/>
            <a:ext cx="890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Base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F67F04-A8C2-DC38-C7EE-17E14E636B4B}"/>
                  </a:ext>
                </a:extLst>
              </p14:cNvPr>
              <p14:cNvContentPartPr/>
              <p14:nvPr/>
            </p14:nvContentPartPr>
            <p14:xfrm>
              <a:off x="10844874" y="6122152"/>
              <a:ext cx="478080" cy="1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F67F04-A8C2-DC38-C7EE-17E14E636B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35874" y="6113512"/>
                <a:ext cx="4957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F8A2C4-58EA-A036-7AAB-7741379F27C4}"/>
                  </a:ext>
                </a:extLst>
              </p14:cNvPr>
              <p14:cNvContentPartPr/>
              <p14:nvPr/>
            </p14:nvContentPartPr>
            <p14:xfrm>
              <a:off x="9515754" y="6090832"/>
              <a:ext cx="446040" cy="23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F8A2C4-58EA-A036-7AAB-7741379F27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07114" y="6082192"/>
                <a:ext cx="463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58877A-BE3E-660F-4E58-B035B6D5122C}"/>
                  </a:ext>
                </a:extLst>
              </p14:cNvPr>
              <p14:cNvContentPartPr/>
              <p14:nvPr/>
            </p14:nvContentPartPr>
            <p14:xfrm>
              <a:off x="7814754" y="6102712"/>
              <a:ext cx="40356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58877A-BE3E-660F-4E58-B035B6D512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06114" y="6094072"/>
                <a:ext cx="421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E4D412-B5DB-5BD5-168D-BEFD95B4E47A}"/>
                  </a:ext>
                </a:extLst>
              </p14:cNvPr>
              <p14:cNvContentPartPr/>
              <p14:nvPr/>
            </p14:nvContentPartPr>
            <p14:xfrm>
              <a:off x="6177114" y="6123952"/>
              <a:ext cx="3088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E4D412-B5DB-5BD5-168D-BEFD95B4E4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68474" y="6115312"/>
                <a:ext cx="326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D792B66-8275-AABF-29B5-460A0F1EF346}"/>
              </a:ext>
            </a:extLst>
          </p:cNvPr>
          <p:cNvSpPr txBox="1"/>
          <p:nvPr/>
        </p:nvSpPr>
        <p:spPr>
          <a:xfrm>
            <a:off x="10451805" y="4604657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C4008F-BF82-E6CD-3E92-4EABB241E8B9}"/>
              </a:ext>
            </a:extLst>
          </p:cNvPr>
          <p:cNvSpPr txBox="1"/>
          <p:nvPr/>
        </p:nvSpPr>
        <p:spPr>
          <a:xfrm>
            <a:off x="8849829" y="466136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5AACF-59D8-00BC-04AC-90F92F6CE217}"/>
              </a:ext>
            </a:extLst>
          </p:cNvPr>
          <p:cNvSpPr txBox="1"/>
          <p:nvPr/>
        </p:nvSpPr>
        <p:spPr>
          <a:xfrm>
            <a:off x="7148619" y="464009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DB1FD-E2ED-4B9B-1100-783BD691BF54}"/>
              </a:ext>
            </a:extLst>
          </p:cNvPr>
          <p:cNvSpPr txBox="1"/>
          <p:nvPr/>
        </p:nvSpPr>
        <p:spPr>
          <a:xfrm>
            <a:off x="5543087" y="464009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5462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C15C-C7B9-3768-63F5-7B670011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10483" cy="66278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Stack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E15E-A85D-9BC7-1694-16E547A8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7" y="681038"/>
            <a:ext cx="7014608" cy="5986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 "/>
              </a:rPr>
              <a:t>If a recursive function  calls itself so many times infinitely  then  the space needed to store the variables and with each call is more than  stack.</a:t>
            </a:r>
            <a:r>
              <a:rPr lang="en-US" sz="2400" b="1" dirty="0">
                <a:latin typeface="Calibri "/>
              </a:rPr>
              <a:t>  It is called as stack overflow</a:t>
            </a:r>
            <a:endParaRPr lang="en-US" sz="2400" b="1" i="0" dirty="0">
              <a:effectLst/>
              <a:latin typeface="Calibri "/>
            </a:endParaRPr>
          </a:p>
          <a:p>
            <a:pPr marL="0" indent="0">
              <a:buNone/>
            </a:pPr>
            <a:endParaRPr lang="en-US" sz="2400" b="1" i="0" dirty="0">
              <a:effectLst/>
              <a:latin typeface="Calibri 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 "/>
              </a:rPr>
              <a:t>A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 "/>
              </a:rPr>
              <a:t>recursion with out base case </a:t>
            </a:r>
            <a:r>
              <a:rPr lang="en-US" sz="2400" b="1" dirty="0">
                <a:latin typeface="Calibri "/>
              </a:rPr>
              <a:t>can make the stack overflow</a:t>
            </a:r>
            <a:endParaRPr lang="en-US" sz="2400" b="1" i="0" dirty="0">
              <a:effectLst/>
              <a:latin typeface="Calibri 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i="0" dirty="0"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int </a:t>
            </a:r>
            <a:r>
              <a:rPr lang="en-US" b="1" dirty="0">
                <a:latin typeface="arial" panose="020B0604020202020204" pitchFamily="34" charset="0"/>
              </a:rPr>
              <a:t>print</a:t>
            </a:r>
            <a:r>
              <a:rPr lang="en-US" b="1" i="0" dirty="0">
                <a:effectLst/>
                <a:latin typeface="arial" panose="020B0604020202020204" pitchFamily="34" charset="0"/>
              </a:rPr>
              <a:t>(n ) </a:t>
            </a:r>
          </a:p>
          <a:p>
            <a:pPr marL="914400" lvl="2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     return </a:t>
            </a:r>
            <a:r>
              <a:rPr lang="en-US" b="1" dirty="0">
                <a:latin typeface="arial" panose="020B0604020202020204" pitchFamily="34" charset="0"/>
              </a:rPr>
              <a:t>print</a:t>
            </a:r>
            <a:r>
              <a:rPr lang="en-US" b="1" i="0" dirty="0">
                <a:effectLst/>
                <a:latin typeface="arial" panose="020B0604020202020204" pitchFamily="34" charset="0"/>
              </a:rPr>
              <a:t>(n-1);</a:t>
            </a:r>
          </a:p>
          <a:p>
            <a:pPr marL="914400" lvl="2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}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1028" name="Picture 4" descr="Stack Overflow in Recursion | Log2Base2 - YouTube">
            <a:extLst>
              <a:ext uri="{FF2B5EF4-FFF2-40B4-BE49-F238E27FC236}">
                <a16:creationId xmlns:a16="http://schemas.microsoft.com/office/drawing/2014/main" id="{19453AD6-65F6-6E4F-49A3-CFC4FF4E2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0" r="26709"/>
          <a:stretch/>
        </p:blipFill>
        <p:spPr bwMode="auto">
          <a:xfrm>
            <a:off x="7559295" y="1373273"/>
            <a:ext cx="2464382" cy="48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5EC6ED-ED8E-6622-E1EC-7C01C4938636}"/>
              </a:ext>
            </a:extLst>
          </p:cNvPr>
          <p:cNvSpPr txBox="1"/>
          <p:nvPr/>
        </p:nvSpPr>
        <p:spPr>
          <a:xfrm>
            <a:off x="8465815" y="842489"/>
            <a:ext cx="155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41041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0" y="811369"/>
            <a:ext cx="121920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Q)Create a  C++ program to calculate the </a:t>
            </a: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sum of n Natural Numbers </a:t>
            </a:r>
            <a:r>
              <a:rPr lang="en-US" alt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Enter n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OUTPUT: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The sum of Natural Numbers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1549" y="2156313"/>
            <a:ext cx="5613400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a;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sum() </a:t>
            </a:r>
            <a:r>
              <a:rPr lang="en-US" sz="2400" dirty="0"/>
              <a:t>to recursively call 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sum() </a:t>
            </a:r>
            <a:r>
              <a:rPr lang="en-US" sz="24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69104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21" y="18400"/>
            <a:ext cx="12071498" cy="60064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3333FF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//C++ program to calculate the sum of n-natural numbers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#include&lt;iostream&gt;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ea typeface="Times New Roman" panose="02020603050405020304" pitchFamily="18" charset="0"/>
              </a:rPr>
              <a:t>int </a:t>
            </a:r>
            <a:r>
              <a:rPr lang="en-US" b="1" dirty="0" err="1">
                <a:highlight>
                  <a:srgbClr val="FFFF00"/>
                </a:highlight>
                <a:ea typeface="Times New Roman" panose="02020603050405020304" pitchFamily="18" charset="0"/>
              </a:rPr>
              <a:t>sum_num</a:t>
            </a:r>
            <a:r>
              <a:rPr lang="en-US" b="1" dirty="0">
                <a:highlight>
                  <a:srgbClr val="FFFF00"/>
                </a:highlight>
                <a:ea typeface="Times New Roman" panose="02020603050405020304" pitchFamily="18" charset="0"/>
              </a:rPr>
              <a:t>(int n);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int main()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int n;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</a:t>
            </a:r>
            <a:r>
              <a:rPr lang="en-US" b="1" dirty="0" err="1">
                <a:ea typeface="Times New Roman" panose="02020603050405020304" pitchFamily="18" charset="0"/>
              </a:rPr>
              <a:t>cout</a:t>
            </a:r>
            <a:r>
              <a:rPr lang="en-US" b="1" dirty="0">
                <a:ea typeface="Times New Roman" panose="02020603050405020304" pitchFamily="18" charset="0"/>
              </a:rPr>
              <a:t>&lt;&lt;"Enter a value \n";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</a:t>
            </a:r>
            <a:r>
              <a:rPr lang="en-US" b="1" dirty="0" err="1">
                <a:ea typeface="Times New Roman" panose="02020603050405020304" pitchFamily="18" charset="0"/>
              </a:rPr>
              <a:t>cin</a:t>
            </a:r>
            <a:r>
              <a:rPr lang="en-US" b="1" dirty="0">
                <a:ea typeface="Times New Roman" panose="02020603050405020304" pitchFamily="18" charset="0"/>
              </a:rPr>
              <a:t>&gt;&gt;n;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</a:t>
            </a:r>
            <a:r>
              <a:rPr lang="en-US" b="1" dirty="0">
                <a:highlight>
                  <a:srgbClr val="FFFF00"/>
                </a:highlight>
                <a:ea typeface="Times New Roman" panose="02020603050405020304" pitchFamily="18" charset="0"/>
              </a:rPr>
              <a:t>int res=</a:t>
            </a:r>
            <a:r>
              <a:rPr lang="en-US" b="1" dirty="0" err="1">
                <a:highlight>
                  <a:srgbClr val="FFFF00"/>
                </a:highlight>
                <a:ea typeface="Times New Roman" panose="02020603050405020304" pitchFamily="18" charset="0"/>
              </a:rPr>
              <a:t>sum_num</a:t>
            </a:r>
            <a:r>
              <a:rPr lang="en-US" b="1" dirty="0">
                <a:highlight>
                  <a:srgbClr val="FFFF00"/>
                </a:highlight>
                <a:ea typeface="Times New Roman" panose="02020603050405020304" pitchFamily="18" charset="0"/>
              </a:rPr>
              <a:t>(n);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</a:t>
            </a:r>
            <a:r>
              <a:rPr lang="en-US" b="1" dirty="0" err="1">
                <a:ea typeface="Times New Roman" panose="02020603050405020304" pitchFamily="18" charset="0"/>
              </a:rPr>
              <a:t>cout</a:t>
            </a:r>
            <a:r>
              <a:rPr lang="en-US" b="1" dirty="0">
                <a:ea typeface="Times New Roman" panose="02020603050405020304" pitchFamily="18" charset="0"/>
              </a:rPr>
              <a:t>&lt;&lt;"The </a:t>
            </a:r>
            <a:r>
              <a:rPr lang="en-US" b="1" dirty="0" err="1">
                <a:ea typeface="Times New Roman" panose="02020603050405020304" pitchFamily="18" charset="0"/>
              </a:rPr>
              <a:t>sume</a:t>
            </a:r>
            <a:r>
              <a:rPr lang="en-US" b="1" dirty="0">
                <a:ea typeface="Times New Roman" panose="02020603050405020304" pitchFamily="18" charset="0"/>
              </a:rPr>
              <a:t> of"&lt;&lt;n&lt;&lt;"numbers is "&lt;&lt;res&lt;&lt;</a:t>
            </a:r>
            <a:r>
              <a:rPr lang="en-US" b="1" dirty="0" err="1">
                <a:ea typeface="Times New Roman" panose="02020603050405020304" pitchFamily="18" charset="0"/>
              </a:rPr>
              <a:t>endl</a:t>
            </a:r>
            <a:r>
              <a:rPr lang="en-US" b="1" dirty="0">
                <a:ea typeface="Times New Roman" panose="02020603050405020304" pitchFamily="18" charset="0"/>
              </a:rPr>
              <a:t>;    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return 0;	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ea typeface="Times New Roman" panose="02020603050405020304" pitchFamily="18" charset="0"/>
              </a:rPr>
              <a:t>int </a:t>
            </a:r>
            <a:r>
              <a:rPr lang="en-US" b="1" dirty="0" err="1">
                <a:highlight>
                  <a:srgbClr val="FFFF00"/>
                </a:highlight>
                <a:ea typeface="Times New Roman" panose="02020603050405020304" pitchFamily="18" charset="0"/>
              </a:rPr>
              <a:t>sum_num</a:t>
            </a:r>
            <a:r>
              <a:rPr lang="en-US" b="1" dirty="0">
                <a:highlight>
                  <a:srgbClr val="FFFF00"/>
                </a:highlight>
                <a:ea typeface="Times New Roman" panose="02020603050405020304" pitchFamily="18" charset="0"/>
              </a:rPr>
              <a:t>(int n)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if(n&lt;=0) 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</a:rPr>
              <a:t>//base case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return 0;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else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	</a:t>
            </a:r>
            <a:r>
              <a:rPr lang="en-US" b="1" dirty="0">
                <a:highlight>
                  <a:srgbClr val="FFFF00"/>
                </a:highlight>
                <a:ea typeface="Times New Roman" panose="02020603050405020304" pitchFamily="18" charset="0"/>
              </a:rPr>
              <a:t>return </a:t>
            </a:r>
            <a:r>
              <a:rPr lang="en-US" b="1" dirty="0" err="1">
                <a:highlight>
                  <a:srgbClr val="FFFF00"/>
                </a:highlight>
                <a:ea typeface="Times New Roman" panose="02020603050405020304" pitchFamily="18" charset="0"/>
              </a:rPr>
              <a:t>n+sum_num</a:t>
            </a:r>
            <a:r>
              <a:rPr lang="en-US" b="1" dirty="0">
                <a:highlight>
                  <a:srgbClr val="FFFF00"/>
                </a:highlight>
                <a:ea typeface="Times New Roman" panose="02020603050405020304" pitchFamily="18" charset="0"/>
              </a:rPr>
              <a:t>(n-1);   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a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92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Create a  C++ program to calculate the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FIBONACCI SERIES 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Enter n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OUTPUT: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The Fibonacci series is 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0 1  1  2  3  5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1677" y="1985552"/>
            <a:ext cx="8245270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/>
              <a:t>Read n;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/>
              <a:t>Declare a </a:t>
            </a:r>
            <a:r>
              <a:rPr lang="en-US" sz="2000" dirty="0">
                <a:solidFill>
                  <a:srgbClr val="0000FF"/>
                </a:solidFill>
              </a:rPr>
              <a:t>recursive function </a:t>
            </a:r>
            <a:r>
              <a:rPr lang="en-US" sz="2000" b="1" dirty="0">
                <a:highlight>
                  <a:srgbClr val="00FF00"/>
                </a:highlight>
              </a:rPr>
              <a:t>fib(int n, int n1, int n2)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/>
              <a:t>Define </a:t>
            </a:r>
            <a:r>
              <a:rPr lang="en-US" sz="2000" b="1" dirty="0">
                <a:highlight>
                  <a:srgbClr val="00FF00"/>
                </a:highlight>
              </a:rPr>
              <a:t>fib(int n, int n1, int n2) </a:t>
            </a:r>
            <a:r>
              <a:rPr lang="en-US" sz="2000" dirty="0"/>
              <a:t>to recursively call </a:t>
            </a:r>
            <a:r>
              <a:rPr lang="en-US" sz="2000" b="1" dirty="0">
                <a:highlight>
                  <a:srgbClr val="00FF00"/>
                </a:highlight>
              </a:rPr>
              <a:t>fib(int n-1, int n1, int n2) </a:t>
            </a:r>
            <a:endParaRPr lang="en-US" sz="2000" dirty="0"/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/>
              <a:t>Call </a:t>
            </a:r>
            <a:r>
              <a:rPr lang="pt-BR" sz="2000" dirty="0">
                <a:solidFill>
                  <a:srgbClr val="0000FF"/>
                </a:solidFill>
                <a:highlight>
                  <a:srgbClr val="00FF00"/>
                </a:highlight>
              </a:rPr>
              <a:t>fib(n - 2, 0, 1) </a:t>
            </a:r>
            <a:r>
              <a:rPr lang="en-US" sz="20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69837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3460</Words>
  <Application>Microsoft Office PowerPoint</Application>
  <PresentationFormat>Widescreen</PresentationFormat>
  <Paragraphs>542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-apple-system</vt:lpstr>
      <vt:lpstr>Arial</vt:lpstr>
      <vt:lpstr>Arial</vt:lpstr>
      <vt:lpstr>Calibri</vt:lpstr>
      <vt:lpstr>Calibri </vt:lpstr>
      <vt:lpstr>Calibri Light</vt:lpstr>
      <vt:lpstr>inter-regular</vt:lpstr>
      <vt:lpstr>Menlo</vt:lpstr>
      <vt:lpstr>Nunito</vt:lpstr>
      <vt:lpstr>Söhne</vt:lpstr>
      <vt:lpstr>Wingdings</vt:lpstr>
      <vt:lpstr>Wingdings 2</vt:lpstr>
      <vt:lpstr>Office Theme</vt:lpstr>
      <vt:lpstr>RECURSION IN C++</vt:lpstr>
      <vt:lpstr>Base case in  Recursion</vt:lpstr>
      <vt:lpstr>RECURSION IN C++</vt:lpstr>
      <vt:lpstr>Example -RECURSION:</vt:lpstr>
      <vt:lpstr>Order of Execution of recursion / Call stack</vt:lpstr>
      <vt:lpstr>Stack overflow</vt:lpstr>
      <vt:lpstr>RECURSION</vt:lpstr>
      <vt:lpstr>Example -RECURSION:</vt:lpstr>
      <vt:lpstr>RECURSION</vt:lpstr>
      <vt:lpstr>Example -RECURSION:</vt:lpstr>
      <vt:lpstr>RECURSION- ADVANTAGES</vt:lpstr>
      <vt:lpstr>RECURSION</vt:lpstr>
      <vt:lpstr>Example -RECURSION:</vt:lpstr>
      <vt:lpstr>RECURSION</vt:lpstr>
      <vt:lpstr>PowerPoint Presentation</vt:lpstr>
      <vt:lpstr>                 DIRECT &amp; INDIRECT RECURSION</vt:lpstr>
      <vt:lpstr>PowerPoint Presentation</vt:lpstr>
      <vt:lpstr>Car speed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RECURSION:</dc:title>
  <dc:creator>Natisha Chaudhary</dc:creator>
  <cp:lastModifiedBy>naveench</cp:lastModifiedBy>
  <cp:revision>54</cp:revision>
  <dcterms:created xsi:type="dcterms:W3CDTF">2023-02-19T15:40:14Z</dcterms:created>
  <dcterms:modified xsi:type="dcterms:W3CDTF">2023-09-18T15:16:00Z</dcterms:modified>
</cp:coreProperties>
</file>