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8" r:id="rId4"/>
    <p:sldId id="283" r:id="rId5"/>
    <p:sldId id="259" r:id="rId6"/>
    <p:sldId id="260" r:id="rId7"/>
    <p:sldId id="281"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Raja" initials="KR" lastIdx="1" clrIdx="0">
    <p:extLst>
      <p:ext uri="{19B8F6BF-5375-455C-9EA6-DF929625EA0E}">
        <p15:presenceInfo xmlns:p15="http://schemas.microsoft.com/office/powerpoint/2012/main" userId="S::rk000u@intl.att.com::7ad876f0-55e2-440a-b353-45cba70f29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96"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ata10.xml.rels><?xml version="1.0" encoding="UTF-8" standalone="yes"?>
<Relationships xmlns="http://schemas.openxmlformats.org/package/2006/relationships"><Relationship Id="rId1" Type="http://schemas.openxmlformats.org/officeDocument/2006/relationships/image" Target="../media/image10.jpg"/></Relationships>
</file>

<file path=ppt/diagrams/_rels/data1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5.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6.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7.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8.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19.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0.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4.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6.jpg"/></Relationships>
</file>

<file path=ppt/diagrams/_rels/data7.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8.xml.rels><?xml version="1.0" encoding="UTF-8" standalone="yes"?>
<Relationships xmlns="http://schemas.openxmlformats.org/package/2006/relationships"><Relationship Id="rId1" Type="http://schemas.openxmlformats.org/officeDocument/2006/relationships/image" Target="../media/image9.png"/></Relationships>
</file>

<file path=ppt/diagrams/_rels/data9.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0.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8.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0.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4.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6.jpg"/></Relationships>
</file>

<file path=ppt/diagrams/_rels/drawing7.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9.png"/></Relationships>
</file>

<file path=ppt/diagrams/_rels/drawing9.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070F7-BD12-4668-AD5F-F9B31762BC6C}" type="doc">
      <dgm:prSet loTypeId="urn:microsoft.com/office/officeart/2005/8/layout/vList4" loCatId="list" qsTypeId="urn:microsoft.com/office/officeart/2005/8/quickstyle/3d3" qsCatId="3D" csTypeId="urn:microsoft.com/office/officeart/2005/8/colors/accent1_2" csCatId="accent1" phldr="1"/>
      <dgm:spPr/>
      <dgm:t>
        <a:bodyPr/>
        <a:lstStyle/>
        <a:p>
          <a:endParaRPr lang="en-US"/>
        </a:p>
      </dgm:t>
    </dgm:pt>
    <dgm:pt modelId="{5FE4B864-0779-430E-A796-870B3BCEEEA9}">
      <dgm:prSet custT="1"/>
      <dgm:spPr/>
      <dgm:t>
        <a:bodyPr/>
        <a:lstStyle/>
        <a:p>
          <a:r>
            <a:rPr lang="en-US" sz="4800" dirty="0"/>
            <a:t>Exploratory Data Analysis</a:t>
          </a:r>
        </a:p>
      </dgm:t>
    </dgm:pt>
    <dgm:pt modelId="{6AA99806-DDF3-420C-ABF3-5D7B25CCC401}" type="parTrans" cxnId="{06EBFE73-19F5-4F32-A94D-35F358F1C5C4}">
      <dgm:prSet/>
      <dgm:spPr/>
      <dgm:t>
        <a:bodyPr/>
        <a:lstStyle/>
        <a:p>
          <a:endParaRPr lang="en-US"/>
        </a:p>
      </dgm:t>
    </dgm:pt>
    <dgm:pt modelId="{803D0F98-04F0-4C95-BEE4-0CAF24034C4E}" type="sibTrans" cxnId="{06EBFE73-19F5-4F32-A94D-35F358F1C5C4}">
      <dgm:prSet/>
      <dgm:spPr/>
      <dgm:t>
        <a:bodyPr/>
        <a:lstStyle/>
        <a:p>
          <a:endParaRPr lang="en-US"/>
        </a:p>
      </dgm:t>
    </dgm:pt>
    <dgm:pt modelId="{47D7D399-D0C4-45AA-A588-8B5EB4237E23}" type="pres">
      <dgm:prSet presAssocID="{688070F7-BD12-4668-AD5F-F9B31762BC6C}" presName="linear" presStyleCnt="0">
        <dgm:presLayoutVars>
          <dgm:dir/>
          <dgm:resizeHandles val="exact"/>
        </dgm:presLayoutVars>
      </dgm:prSet>
      <dgm:spPr/>
    </dgm:pt>
    <dgm:pt modelId="{0F0E9B65-604B-4211-89B0-4140C96B3029}" type="pres">
      <dgm:prSet presAssocID="{5FE4B864-0779-430E-A796-870B3BCEEEA9}" presName="comp" presStyleCnt="0"/>
      <dgm:spPr/>
    </dgm:pt>
    <dgm:pt modelId="{7352433A-2753-4204-B3ED-1CF7C91A728A}" type="pres">
      <dgm:prSet presAssocID="{5FE4B864-0779-430E-A796-870B3BCEEEA9}" presName="box" presStyleLbl="node1" presStyleIdx="0" presStyleCnt="1"/>
      <dgm:spPr/>
    </dgm:pt>
    <dgm:pt modelId="{60A9E193-2ECF-497D-AD2F-AD81E56E8068}" type="pres">
      <dgm:prSet presAssocID="{5FE4B864-0779-430E-A796-870B3BCEEEA9}"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dgm:spPr>
    </dgm:pt>
    <dgm:pt modelId="{3F3AB47A-8F74-4A22-AA11-D74E65481EE6}" type="pres">
      <dgm:prSet presAssocID="{5FE4B864-0779-430E-A796-870B3BCEEEA9}" presName="text" presStyleLbl="node1" presStyleIdx="0" presStyleCnt="1">
        <dgm:presLayoutVars>
          <dgm:bulletEnabled val="1"/>
        </dgm:presLayoutVars>
      </dgm:prSet>
      <dgm:spPr/>
    </dgm:pt>
  </dgm:ptLst>
  <dgm:cxnLst>
    <dgm:cxn modelId="{A0CE3848-B540-4B17-B7A4-AE2635423137}" type="presOf" srcId="{5FE4B864-0779-430E-A796-870B3BCEEEA9}" destId="{3F3AB47A-8F74-4A22-AA11-D74E65481EE6}" srcOrd="1" destOrd="0" presId="urn:microsoft.com/office/officeart/2005/8/layout/vList4"/>
    <dgm:cxn modelId="{A543F66A-0091-48B5-816B-29593504D4F1}" type="presOf" srcId="{688070F7-BD12-4668-AD5F-F9B31762BC6C}" destId="{47D7D399-D0C4-45AA-A588-8B5EB4237E23}" srcOrd="0" destOrd="0" presId="urn:microsoft.com/office/officeart/2005/8/layout/vList4"/>
    <dgm:cxn modelId="{06EBFE73-19F5-4F32-A94D-35F358F1C5C4}" srcId="{688070F7-BD12-4668-AD5F-F9B31762BC6C}" destId="{5FE4B864-0779-430E-A796-870B3BCEEEA9}" srcOrd="0" destOrd="0" parTransId="{6AA99806-DDF3-420C-ABF3-5D7B25CCC401}" sibTransId="{803D0F98-04F0-4C95-BEE4-0CAF24034C4E}"/>
    <dgm:cxn modelId="{EE4C5CB0-931D-4DE8-8B06-521BC40BA1F8}" type="presOf" srcId="{5FE4B864-0779-430E-A796-870B3BCEEEA9}" destId="{7352433A-2753-4204-B3ED-1CF7C91A728A}" srcOrd="0" destOrd="0" presId="urn:microsoft.com/office/officeart/2005/8/layout/vList4"/>
    <dgm:cxn modelId="{F692B343-6B96-48DE-A5E2-5A66F5941DC1}" type="presParOf" srcId="{47D7D399-D0C4-45AA-A588-8B5EB4237E23}" destId="{0F0E9B65-604B-4211-89B0-4140C96B3029}" srcOrd="0" destOrd="0" presId="urn:microsoft.com/office/officeart/2005/8/layout/vList4"/>
    <dgm:cxn modelId="{1EEF03DE-0391-4669-ABB9-8F33510F30BB}" type="presParOf" srcId="{0F0E9B65-604B-4211-89B0-4140C96B3029}" destId="{7352433A-2753-4204-B3ED-1CF7C91A728A}" srcOrd="0" destOrd="0" presId="urn:microsoft.com/office/officeart/2005/8/layout/vList4"/>
    <dgm:cxn modelId="{4E97727F-0824-401E-A8BC-A42EC7BC90DC}" type="presParOf" srcId="{0F0E9B65-604B-4211-89B0-4140C96B3029}" destId="{60A9E193-2ECF-497D-AD2F-AD81E56E8068}" srcOrd="1" destOrd="0" presId="urn:microsoft.com/office/officeart/2005/8/layout/vList4"/>
    <dgm:cxn modelId="{8CFEDC9B-5B30-4B5A-AA94-47A0F9F5BF27}" type="presParOf" srcId="{0F0E9B65-604B-4211-89B0-4140C96B3029}" destId="{3F3AB47A-8F74-4A22-AA11-D74E65481EE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37D6382-0DE7-470C-86F1-EB095729A757}" type="doc">
      <dgm:prSet loTypeId="urn:microsoft.com/office/officeart/2005/8/layout/vList3" loCatId="list" qsTypeId="urn:microsoft.com/office/officeart/2005/8/quickstyle/simple1" qsCatId="simple" csTypeId="urn:microsoft.com/office/officeart/2005/8/colors/accent1_2" csCatId="accent1" phldr="1"/>
      <dgm:spPr/>
    </dgm:pt>
    <dgm:pt modelId="{7895B1EA-FAA6-4559-9D59-F1D2C8A2C465}">
      <dgm:prSet phldrT="[Text]"/>
      <dgm:spPr/>
      <dgm:t>
        <a:bodyPr/>
        <a:lstStyle/>
        <a:p>
          <a:r>
            <a:rPr lang="en-US" dirty="0"/>
            <a:t>Problem Statement</a:t>
          </a:r>
        </a:p>
      </dgm:t>
    </dgm:pt>
    <dgm:pt modelId="{8D1B28A1-65CF-457F-A285-78EF5D109F84}" type="parTrans" cxnId="{938062B3-2A68-41EC-9C5C-46070B1B8CDD}">
      <dgm:prSet/>
      <dgm:spPr/>
      <dgm:t>
        <a:bodyPr/>
        <a:lstStyle/>
        <a:p>
          <a:endParaRPr lang="en-US"/>
        </a:p>
      </dgm:t>
    </dgm:pt>
    <dgm:pt modelId="{757A27A7-D53B-432F-A43B-F63F594316CC}" type="sibTrans" cxnId="{938062B3-2A68-41EC-9C5C-46070B1B8CDD}">
      <dgm:prSet/>
      <dgm:spPr/>
      <dgm:t>
        <a:bodyPr/>
        <a:lstStyle/>
        <a:p>
          <a:endParaRPr lang="en-US"/>
        </a:p>
      </dgm:t>
    </dgm:pt>
    <dgm:pt modelId="{AEE6765D-5E22-4B77-9943-904EC151629C}" type="pres">
      <dgm:prSet presAssocID="{737D6382-0DE7-470C-86F1-EB095729A757}" presName="linearFlow" presStyleCnt="0">
        <dgm:presLayoutVars>
          <dgm:dir/>
          <dgm:resizeHandles val="exact"/>
        </dgm:presLayoutVars>
      </dgm:prSet>
      <dgm:spPr/>
    </dgm:pt>
    <dgm:pt modelId="{7ABA8F35-64B9-4EB4-8EA3-20E978E4AC39}" type="pres">
      <dgm:prSet presAssocID="{7895B1EA-FAA6-4559-9D59-F1D2C8A2C465}" presName="composite" presStyleCnt="0"/>
      <dgm:spPr/>
    </dgm:pt>
    <dgm:pt modelId="{8694EC1B-76C1-4919-A670-937BE818D5C5}" type="pres">
      <dgm:prSet presAssocID="{7895B1EA-FAA6-4559-9D59-F1D2C8A2C465}" presName="imgShp" presStyleLbl="fgImgPlace1" presStyleIdx="0" presStyleCnt="1" custLinFactNeighborX="-50230"/>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E1AD9EBD-FF67-455E-BE40-2E7C3019A6C0}" type="pres">
      <dgm:prSet presAssocID="{7895B1EA-FAA6-4559-9D59-F1D2C8A2C465}" presName="txShp" presStyleLbl="node1" presStyleIdx="0" presStyleCnt="1">
        <dgm:presLayoutVars>
          <dgm:bulletEnabled val="1"/>
        </dgm:presLayoutVars>
      </dgm:prSet>
      <dgm:spPr/>
    </dgm:pt>
  </dgm:ptLst>
  <dgm:cxnLst>
    <dgm:cxn modelId="{F4AD1407-3EB4-45DF-AB76-6ACF78F92245}" type="presOf" srcId="{737D6382-0DE7-470C-86F1-EB095729A757}" destId="{AEE6765D-5E22-4B77-9943-904EC151629C}" srcOrd="0" destOrd="0" presId="urn:microsoft.com/office/officeart/2005/8/layout/vList3"/>
    <dgm:cxn modelId="{43B9E01C-7CB5-47C9-AD88-7B926444F46C}" type="presOf" srcId="{7895B1EA-FAA6-4559-9D59-F1D2C8A2C465}" destId="{E1AD9EBD-FF67-455E-BE40-2E7C3019A6C0}" srcOrd="0" destOrd="0" presId="urn:microsoft.com/office/officeart/2005/8/layout/vList3"/>
    <dgm:cxn modelId="{938062B3-2A68-41EC-9C5C-46070B1B8CDD}" srcId="{737D6382-0DE7-470C-86F1-EB095729A757}" destId="{7895B1EA-FAA6-4559-9D59-F1D2C8A2C465}" srcOrd="0" destOrd="0" parTransId="{8D1B28A1-65CF-457F-A285-78EF5D109F84}" sibTransId="{757A27A7-D53B-432F-A43B-F63F594316CC}"/>
    <dgm:cxn modelId="{BA2F3437-691C-49FA-A318-6084246CAEB1}" type="presParOf" srcId="{AEE6765D-5E22-4B77-9943-904EC151629C}" destId="{7ABA8F35-64B9-4EB4-8EA3-20E978E4AC39}" srcOrd="0" destOrd="0" presId="urn:microsoft.com/office/officeart/2005/8/layout/vList3"/>
    <dgm:cxn modelId="{7760912D-16F2-40F4-A378-3BB7A6A8E317}" type="presParOf" srcId="{7ABA8F35-64B9-4EB4-8EA3-20E978E4AC39}" destId="{8694EC1B-76C1-4919-A670-937BE818D5C5}" srcOrd="0" destOrd="0" presId="urn:microsoft.com/office/officeart/2005/8/layout/vList3"/>
    <dgm:cxn modelId="{D337F18C-8445-4F7D-B134-9B380FD6A7AC}" type="presParOf" srcId="{7ABA8F35-64B9-4EB4-8EA3-20E978E4AC39}" destId="{E1AD9EBD-FF67-455E-BE40-2E7C3019A6C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F676ADD-AD2B-42F0-ADF5-554B6036E37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FDAFE36-E737-41DD-A142-07DEC7A23327}">
      <dgm:prSet/>
      <dgm:spPr/>
      <dgm:t>
        <a:bodyPr/>
        <a:lstStyle/>
        <a:p>
          <a:r>
            <a:rPr lang="en-US" dirty="0"/>
            <a:t>Exploratory Data Analysis (EDA)</a:t>
          </a:r>
        </a:p>
      </dgm:t>
    </dgm:pt>
    <dgm:pt modelId="{43085CB0-BF7A-4016-A399-C733DD16FC86}" type="parTrans" cxnId="{F4E944A6-C80D-4810-B278-42C247068318}">
      <dgm:prSet/>
      <dgm:spPr/>
      <dgm:t>
        <a:bodyPr/>
        <a:lstStyle/>
        <a:p>
          <a:endParaRPr lang="en-US"/>
        </a:p>
      </dgm:t>
    </dgm:pt>
    <dgm:pt modelId="{E1187DED-7BB2-4FE4-B463-7D7B9FA37EDA}" type="sibTrans" cxnId="{F4E944A6-C80D-4810-B278-42C247068318}">
      <dgm:prSet/>
      <dgm:spPr/>
      <dgm:t>
        <a:bodyPr/>
        <a:lstStyle/>
        <a:p>
          <a:endParaRPr lang="en-US"/>
        </a:p>
      </dgm:t>
    </dgm:pt>
    <dgm:pt modelId="{3ADF150E-845A-4A4D-8C8B-F1A5E608AEAA}" type="pres">
      <dgm:prSet presAssocID="{CF676ADD-AD2B-42F0-ADF5-554B6036E376}" presName="linearFlow" presStyleCnt="0">
        <dgm:presLayoutVars>
          <dgm:dir/>
          <dgm:resizeHandles val="exact"/>
        </dgm:presLayoutVars>
      </dgm:prSet>
      <dgm:spPr/>
    </dgm:pt>
    <dgm:pt modelId="{1772FB8D-4287-47AE-8766-D97AE2A067AE}" type="pres">
      <dgm:prSet presAssocID="{5FDAFE36-E737-41DD-A142-07DEC7A23327}" presName="composite" presStyleCnt="0"/>
      <dgm:spPr/>
    </dgm:pt>
    <dgm:pt modelId="{46724DC7-3D8A-44BD-BC42-97822F258B1E}" type="pres">
      <dgm:prSet presAssocID="{5FDAFE36-E737-41DD-A142-07DEC7A23327}" presName="imgShp" presStyleLbl="fgImgPlace1" presStyleIdx="0" presStyleCnt="1" custLinFactNeighborX="-79698" custLinFactNeighborY="-200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0ED2B809-8F25-49F5-8E8A-9D319ABBFBCF}" type="pres">
      <dgm:prSet presAssocID="{5FDAFE36-E737-41DD-A142-07DEC7A23327}" presName="txShp" presStyleLbl="node1" presStyleIdx="0" presStyleCnt="1" custScaleX="122384" custLinFactNeighborX="7617" custLinFactNeighborY="-1339">
        <dgm:presLayoutVars>
          <dgm:bulletEnabled val="1"/>
        </dgm:presLayoutVars>
      </dgm:prSet>
      <dgm:spPr/>
    </dgm:pt>
  </dgm:ptLst>
  <dgm:cxnLst>
    <dgm:cxn modelId="{A7E26A16-195A-4C6D-B37F-6FDA13E6E2AA}" type="presOf" srcId="{CF676ADD-AD2B-42F0-ADF5-554B6036E376}" destId="{3ADF150E-845A-4A4D-8C8B-F1A5E608AEAA}" srcOrd="0" destOrd="0" presId="urn:microsoft.com/office/officeart/2005/8/layout/vList3"/>
    <dgm:cxn modelId="{F4E944A6-C80D-4810-B278-42C247068318}" srcId="{CF676ADD-AD2B-42F0-ADF5-554B6036E376}" destId="{5FDAFE36-E737-41DD-A142-07DEC7A23327}" srcOrd="0" destOrd="0" parTransId="{43085CB0-BF7A-4016-A399-C733DD16FC86}" sibTransId="{E1187DED-7BB2-4FE4-B463-7D7B9FA37EDA}"/>
    <dgm:cxn modelId="{E8940DC9-D039-4147-8811-3CA218206763}" type="presOf" srcId="{5FDAFE36-E737-41DD-A142-07DEC7A23327}" destId="{0ED2B809-8F25-49F5-8E8A-9D319ABBFBCF}" srcOrd="0" destOrd="0" presId="urn:microsoft.com/office/officeart/2005/8/layout/vList3"/>
    <dgm:cxn modelId="{D67EF111-EB6C-4CE4-8FC7-51A0739640F0}" type="presParOf" srcId="{3ADF150E-845A-4A4D-8C8B-F1A5E608AEAA}" destId="{1772FB8D-4287-47AE-8766-D97AE2A067AE}" srcOrd="0" destOrd="0" presId="urn:microsoft.com/office/officeart/2005/8/layout/vList3"/>
    <dgm:cxn modelId="{4F22F5CA-E100-465D-AF34-044D82970F95}" type="presParOf" srcId="{1772FB8D-4287-47AE-8766-D97AE2A067AE}" destId="{46724DC7-3D8A-44BD-BC42-97822F258B1E}" srcOrd="0" destOrd="0" presId="urn:microsoft.com/office/officeart/2005/8/layout/vList3"/>
    <dgm:cxn modelId="{6CB0E6DD-7762-496B-B1F7-35F072FC148D}" type="presParOf" srcId="{1772FB8D-4287-47AE-8766-D97AE2A067AE}" destId="{0ED2B809-8F25-49F5-8E8A-9D319ABBFBC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dgm:spPr/>
      <dgm:t>
        <a:bodyPr/>
        <a:lstStyle/>
        <a:p>
          <a:r>
            <a:rPr lang="en-US" dirty="0"/>
            <a:t>Exploratory Data Analysis (EDA)</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AD8CCB-D6A8-4120-823C-4697ACE50F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10FA77-8589-4DA4-A341-F5D2DFCED988}">
      <dgm:prSet phldrT="[Text]"/>
      <dgm:spPr/>
      <dgm:t>
        <a:bodyPr/>
        <a:lstStyle/>
        <a:p>
          <a:r>
            <a:rPr lang="en-US" dirty="0"/>
            <a:t>1916</a:t>
          </a:r>
        </a:p>
      </dgm:t>
    </dgm:pt>
    <dgm:pt modelId="{81D38438-900C-4CFA-97DD-F8B81886D92E}" type="parTrans" cxnId="{C3557444-180C-4E7D-B672-A038A323FAE5}">
      <dgm:prSet/>
      <dgm:spPr/>
      <dgm:t>
        <a:bodyPr/>
        <a:lstStyle/>
        <a:p>
          <a:endParaRPr lang="en-US"/>
        </a:p>
      </dgm:t>
    </dgm:pt>
    <dgm:pt modelId="{D8CB57AB-CD13-4070-9F8D-FB3AFC66E87D}" type="sibTrans" cxnId="{C3557444-180C-4E7D-B672-A038A323FAE5}">
      <dgm:prSet/>
      <dgm:spPr/>
      <dgm:t>
        <a:bodyPr/>
        <a:lstStyle/>
        <a:p>
          <a:endParaRPr lang="en-US"/>
        </a:p>
      </dgm:t>
    </dgm:pt>
    <dgm:pt modelId="{DACE8557-450A-4857-9554-13E8614857BD}">
      <dgm:prSet phldrT="[Text]"/>
      <dgm:spPr/>
      <dgm:t>
        <a:bodyPr/>
        <a:lstStyle/>
        <a:p>
          <a:r>
            <a:rPr lang="en-US" dirty="0"/>
            <a:t>Cancelled Due to World War I</a:t>
          </a:r>
        </a:p>
      </dgm:t>
    </dgm:pt>
    <dgm:pt modelId="{A028F734-FD63-4DBB-B639-53B9BB84E6CF}" type="parTrans" cxnId="{5D6DE1E1-1F93-4448-93FA-5ACC80614024}">
      <dgm:prSet/>
      <dgm:spPr/>
      <dgm:t>
        <a:bodyPr/>
        <a:lstStyle/>
        <a:p>
          <a:endParaRPr lang="en-US"/>
        </a:p>
      </dgm:t>
    </dgm:pt>
    <dgm:pt modelId="{68CEF4C4-802D-4A63-A1EC-B59FF55564BF}" type="sibTrans" cxnId="{5D6DE1E1-1F93-4448-93FA-5ACC80614024}">
      <dgm:prSet/>
      <dgm:spPr/>
      <dgm:t>
        <a:bodyPr/>
        <a:lstStyle/>
        <a:p>
          <a:endParaRPr lang="en-US"/>
        </a:p>
      </dgm:t>
    </dgm:pt>
    <dgm:pt modelId="{D93D3522-260C-4DA4-B765-8333545EB095}">
      <dgm:prSet phldrT="[Text]"/>
      <dgm:spPr/>
      <dgm:t>
        <a:bodyPr/>
        <a:lstStyle/>
        <a:p>
          <a:r>
            <a:rPr lang="en-US" dirty="0"/>
            <a:t>1940 &amp; 1944</a:t>
          </a:r>
        </a:p>
      </dgm:t>
    </dgm:pt>
    <dgm:pt modelId="{9907CB23-1854-4BD0-89C0-46EA98D49DA3}" type="parTrans" cxnId="{5BBA24F3-8439-4CDC-923A-A850AB00BFB5}">
      <dgm:prSet/>
      <dgm:spPr/>
      <dgm:t>
        <a:bodyPr/>
        <a:lstStyle/>
        <a:p>
          <a:endParaRPr lang="en-US"/>
        </a:p>
      </dgm:t>
    </dgm:pt>
    <dgm:pt modelId="{D292DC1B-B258-4C74-9EC5-1B7698807EC7}" type="sibTrans" cxnId="{5BBA24F3-8439-4CDC-923A-A850AB00BFB5}">
      <dgm:prSet/>
      <dgm:spPr/>
      <dgm:t>
        <a:bodyPr/>
        <a:lstStyle/>
        <a:p>
          <a:endParaRPr lang="en-US"/>
        </a:p>
      </dgm:t>
    </dgm:pt>
    <dgm:pt modelId="{DDC4FED6-E3B0-45F5-8073-3E338AFE0E9A}">
      <dgm:prSet phldrT="[Text]"/>
      <dgm:spPr/>
      <dgm:t>
        <a:bodyPr/>
        <a:lstStyle/>
        <a:p>
          <a:r>
            <a:rPr lang="en-US" dirty="0"/>
            <a:t>Cancelled Due to World War II</a:t>
          </a:r>
        </a:p>
      </dgm:t>
    </dgm:pt>
    <dgm:pt modelId="{A2961FBF-4872-4CA1-9ED1-3BC02E08E3EF}" type="parTrans" cxnId="{33A56E18-005E-4DD5-8DEF-7FCC727BEBC8}">
      <dgm:prSet/>
      <dgm:spPr/>
      <dgm:t>
        <a:bodyPr/>
        <a:lstStyle/>
        <a:p>
          <a:endParaRPr lang="en-US"/>
        </a:p>
      </dgm:t>
    </dgm:pt>
    <dgm:pt modelId="{C43BB631-EBE5-4837-B193-D1757EF60A32}" type="sibTrans" cxnId="{33A56E18-005E-4DD5-8DEF-7FCC727BEBC8}">
      <dgm:prSet/>
      <dgm:spPr/>
      <dgm:t>
        <a:bodyPr/>
        <a:lstStyle/>
        <a:p>
          <a:endParaRPr lang="en-US"/>
        </a:p>
      </dgm:t>
    </dgm:pt>
    <dgm:pt modelId="{C1A61C7A-1BDA-4437-B3B9-FD5ADD35D43C}" type="pres">
      <dgm:prSet presAssocID="{1DAD8CCB-D6A8-4120-823C-4697ACE50F6B}" presName="linear" presStyleCnt="0">
        <dgm:presLayoutVars>
          <dgm:animLvl val="lvl"/>
          <dgm:resizeHandles val="exact"/>
        </dgm:presLayoutVars>
      </dgm:prSet>
      <dgm:spPr/>
    </dgm:pt>
    <dgm:pt modelId="{C81F512B-5D8B-472D-998D-D0C6CFC25B21}" type="pres">
      <dgm:prSet presAssocID="{6F10FA77-8589-4DA4-A341-F5D2DFCED988}" presName="parentText" presStyleLbl="node1" presStyleIdx="0" presStyleCnt="2" custLinFactNeighborY="10729">
        <dgm:presLayoutVars>
          <dgm:chMax val="0"/>
          <dgm:bulletEnabled val="1"/>
        </dgm:presLayoutVars>
      </dgm:prSet>
      <dgm:spPr/>
    </dgm:pt>
    <dgm:pt modelId="{599FF94A-851C-4BED-A06A-66B0DD763AB3}" type="pres">
      <dgm:prSet presAssocID="{6F10FA77-8589-4DA4-A341-F5D2DFCED988}" presName="childText" presStyleLbl="revTx" presStyleIdx="0" presStyleCnt="2">
        <dgm:presLayoutVars>
          <dgm:bulletEnabled val="1"/>
        </dgm:presLayoutVars>
      </dgm:prSet>
      <dgm:spPr/>
    </dgm:pt>
    <dgm:pt modelId="{49BC96B4-E81B-4F86-B2CD-8BA52ADA4FC6}" type="pres">
      <dgm:prSet presAssocID="{D93D3522-260C-4DA4-B765-8333545EB095}" presName="parentText" presStyleLbl="node1" presStyleIdx="1" presStyleCnt="2">
        <dgm:presLayoutVars>
          <dgm:chMax val="0"/>
          <dgm:bulletEnabled val="1"/>
        </dgm:presLayoutVars>
      </dgm:prSet>
      <dgm:spPr/>
    </dgm:pt>
    <dgm:pt modelId="{4C2AD50A-4C68-42EA-AAAD-1802474F2B95}" type="pres">
      <dgm:prSet presAssocID="{D93D3522-260C-4DA4-B765-8333545EB095}" presName="childText" presStyleLbl="revTx" presStyleIdx="1" presStyleCnt="2">
        <dgm:presLayoutVars>
          <dgm:bulletEnabled val="1"/>
        </dgm:presLayoutVars>
      </dgm:prSet>
      <dgm:spPr/>
    </dgm:pt>
  </dgm:ptLst>
  <dgm:cxnLst>
    <dgm:cxn modelId="{33A56E18-005E-4DD5-8DEF-7FCC727BEBC8}" srcId="{D93D3522-260C-4DA4-B765-8333545EB095}" destId="{DDC4FED6-E3B0-45F5-8073-3E338AFE0E9A}" srcOrd="0" destOrd="0" parTransId="{A2961FBF-4872-4CA1-9ED1-3BC02E08E3EF}" sibTransId="{C43BB631-EBE5-4837-B193-D1757EF60A32}"/>
    <dgm:cxn modelId="{94469E25-F661-405D-86A5-3F4FA8E093E1}" type="presOf" srcId="{1DAD8CCB-D6A8-4120-823C-4697ACE50F6B}" destId="{C1A61C7A-1BDA-4437-B3B9-FD5ADD35D43C}" srcOrd="0" destOrd="0" presId="urn:microsoft.com/office/officeart/2005/8/layout/vList2"/>
    <dgm:cxn modelId="{FA12703B-B7FD-4A72-BF34-E541853FF3B2}" type="presOf" srcId="{DACE8557-450A-4857-9554-13E8614857BD}" destId="{599FF94A-851C-4BED-A06A-66B0DD763AB3}" srcOrd="0" destOrd="0" presId="urn:microsoft.com/office/officeart/2005/8/layout/vList2"/>
    <dgm:cxn modelId="{C3557444-180C-4E7D-B672-A038A323FAE5}" srcId="{1DAD8CCB-D6A8-4120-823C-4697ACE50F6B}" destId="{6F10FA77-8589-4DA4-A341-F5D2DFCED988}" srcOrd="0" destOrd="0" parTransId="{81D38438-900C-4CFA-97DD-F8B81886D92E}" sibTransId="{D8CB57AB-CD13-4070-9F8D-FB3AFC66E87D}"/>
    <dgm:cxn modelId="{2486C557-2E93-4DD0-AD6F-99427602DC1D}" type="presOf" srcId="{D93D3522-260C-4DA4-B765-8333545EB095}" destId="{49BC96B4-E81B-4F86-B2CD-8BA52ADA4FC6}" srcOrd="0" destOrd="0" presId="urn:microsoft.com/office/officeart/2005/8/layout/vList2"/>
    <dgm:cxn modelId="{7FA1449F-146F-4622-8DA5-6A46F578C33C}" type="presOf" srcId="{DDC4FED6-E3B0-45F5-8073-3E338AFE0E9A}" destId="{4C2AD50A-4C68-42EA-AAAD-1802474F2B95}" srcOrd="0" destOrd="0" presId="urn:microsoft.com/office/officeart/2005/8/layout/vList2"/>
    <dgm:cxn modelId="{32A3F2B0-7B01-43C6-A346-B6AE77345E4A}" type="presOf" srcId="{6F10FA77-8589-4DA4-A341-F5D2DFCED988}" destId="{C81F512B-5D8B-472D-998D-D0C6CFC25B21}" srcOrd="0" destOrd="0" presId="urn:microsoft.com/office/officeart/2005/8/layout/vList2"/>
    <dgm:cxn modelId="{5D6DE1E1-1F93-4448-93FA-5ACC80614024}" srcId="{6F10FA77-8589-4DA4-A341-F5D2DFCED988}" destId="{DACE8557-450A-4857-9554-13E8614857BD}" srcOrd="0" destOrd="0" parTransId="{A028F734-FD63-4DBB-B639-53B9BB84E6CF}" sibTransId="{68CEF4C4-802D-4A63-A1EC-B59FF55564BF}"/>
    <dgm:cxn modelId="{5BBA24F3-8439-4CDC-923A-A850AB00BFB5}" srcId="{1DAD8CCB-D6A8-4120-823C-4697ACE50F6B}" destId="{D93D3522-260C-4DA4-B765-8333545EB095}" srcOrd="1" destOrd="0" parTransId="{9907CB23-1854-4BD0-89C0-46EA98D49DA3}" sibTransId="{D292DC1B-B258-4C74-9EC5-1B7698807EC7}"/>
    <dgm:cxn modelId="{FDAAEA0E-913D-492D-BB86-847C9DEBF989}" type="presParOf" srcId="{C1A61C7A-1BDA-4437-B3B9-FD5ADD35D43C}" destId="{C81F512B-5D8B-472D-998D-D0C6CFC25B21}" srcOrd="0" destOrd="0" presId="urn:microsoft.com/office/officeart/2005/8/layout/vList2"/>
    <dgm:cxn modelId="{21CE77A6-E227-4C4B-8D5A-F9F77D885665}" type="presParOf" srcId="{C1A61C7A-1BDA-4437-B3B9-FD5ADD35D43C}" destId="{599FF94A-851C-4BED-A06A-66B0DD763AB3}" srcOrd="1" destOrd="0" presId="urn:microsoft.com/office/officeart/2005/8/layout/vList2"/>
    <dgm:cxn modelId="{F905B4D3-8B72-4F46-B936-C9ADED4103B9}" type="presParOf" srcId="{C1A61C7A-1BDA-4437-B3B9-FD5ADD35D43C}" destId="{49BC96B4-E81B-4F86-B2CD-8BA52ADA4FC6}" srcOrd="2" destOrd="0" presId="urn:microsoft.com/office/officeart/2005/8/layout/vList2"/>
    <dgm:cxn modelId="{0B28FCC6-DBA6-4698-942E-971245B86DF3}" type="presParOf" srcId="{C1A61C7A-1BDA-4437-B3B9-FD5ADD35D43C}" destId="{4C2AD50A-4C68-42EA-AAAD-1802474F2B95}"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8E1F66-A966-4A91-96CC-5DF6368DDE1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4C05ECE-E449-4D15-BDC7-D0DE64905541}">
      <dgm:prSet phldrT="[Text]"/>
      <dgm:spPr/>
      <dgm:t>
        <a:bodyPr/>
        <a:lstStyle/>
        <a:p>
          <a:r>
            <a:rPr lang="en-US" dirty="0"/>
            <a:t>Summer Olympics 1896 - 2012</a:t>
          </a:r>
        </a:p>
      </dgm:t>
    </dgm:pt>
    <dgm:pt modelId="{FB642E14-A8D0-4CE3-BF74-D9626B983F24}" type="sibTrans" cxnId="{4B54FE89-8C17-473B-9B01-4BBD9FE6525E}">
      <dgm:prSet/>
      <dgm:spPr/>
      <dgm:t>
        <a:bodyPr/>
        <a:lstStyle/>
        <a:p>
          <a:endParaRPr lang="en-US"/>
        </a:p>
      </dgm:t>
    </dgm:pt>
    <dgm:pt modelId="{4ADB18CF-EC57-450D-882C-6BE46E86A291}" type="parTrans" cxnId="{4B54FE89-8C17-473B-9B01-4BBD9FE6525E}">
      <dgm:prSet/>
      <dgm:spPr/>
      <dgm:t>
        <a:bodyPr/>
        <a:lstStyle/>
        <a:p>
          <a:endParaRPr lang="en-US"/>
        </a:p>
      </dgm:t>
    </dgm:pt>
    <dgm:pt modelId="{ABDBC33C-5A79-42D5-BB62-78F82F2766B0}" type="pres">
      <dgm:prSet presAssocID="{8C8E1F66-A966-4A91-96CC-5DF6368DDE1E}" presName="linear" presStyleCnt="0">
        <dgm:presLayoutVars>
          <dgm:animLvl val="lvl"/>
          <dgm:resizeHandles val="exact"/>
        </dgm:presLayoutVars>
      </dgm:prSet>
      <dgm:spPr/>
    </dgm:pt>
    <dgm:pt modelId="{935323A4-D48F-43C6-9BD5-BFC8FF03C2E1}" type="pres">
      <dgm:prSet presAssocID="{D4C05ECE-E449-4D15-BDC7-D0DE64905541}" presName="parentText" presStyleLbl="node1" presStyleIdx="0" presStyleCnt="1">
        <dgm:presLayoutVars>
          <dgm:chMax val="0"/>
          <dgm:bulletEnabled val="1"/>
        </dgm:presLayoutVars>
      </dgm:prSet>
      <dgm:spPr/>
    </dgm:pt>
  </dgm:ptLst>
  <dgm:cxnLst>
    <dgm:cxn modelId="{84DD5A12-A8CB-4DE1-9548-EF30F2DCE327}" type="presOf" srcId="{D4C05ECE-E449-4D15-BDC7-D0DE64905541}" destId="{935323A4-D48F-43C6-9BD5-BFC8FF03C2E1}" srcOrd="0" destOrd="0" presId="urn:microsoft.com/office/officeart/2005/8/layout/vList2"/>
    <dgm:cxn modelId="{7B389086-1716-4BE2-9F6E-2E0498850700}" type="presOf" srcId="{8C8E1F66-A966-4A91-96CC-5DF6368DDE1E}" destId="{ABDBC33C-5A79-42D5-BB62-78F82F2766B0}" srcOrd="0" destOrd="0" presId="urn:microsoft.com/office/officeart/2005/8/layout/vList2"/>
    <dgm:cxn modelId="{4B54FE89-8C17-473B-9B01-4BBD9FE6525E}" srcId="{8C8E1F66-A966-4A91-96CC-5DF6368DDE1E}" destId="{D4C05ECE-E449-4D15-BDC7-D0DE64905541}" srcOrd="0" destOrd="0" parTransId="{4ADB18CF-EC57-450D-882C-6BE46E86A291}" sibTransId="{FB642E14-A8D0-4CE3-BF74-D9626B983F24}"/>
    <dgm:cxn modelId="{2C332DC8-ACE0-4FE2-8975-ABC017C5A885}" type="presParOf" srcId="{ABDBC33C-5A79-42D5-BB62-78F82F2766B0}" destId="{935323A4-D48F-43C6-9BD5-BFC8FF03C2E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31AB9C6-B3B0-44AB-A301-5B3D286B3D6E}" type="doc">
      <dgm:prSet loTypeId="urn:microsoft.com/office/officeart/2005/8/layout/vList3" loCatId="list" qsTypeId="urn:microsoft.com/office/officeart/2005/8/quickstyle/simple1" qsCatId="simple" csTypeId="urn:microsoft.com/office/officeart/2005/8/colors/accent1_2" csCatId="accent1" phldr="1"/>
      <dgm:spPr/>
    </dgm:pt>
    <dgm:pt modelId="{C0256EEB-8253-4AE3-9C2A-829902CD1532}">
      <dgm:prSet phldrT="[Text]" custT="1"/>
      <dgm:spPr/>
      <dgm:t>
        <a:bodyPr/>
        <a:lstStyle/>
        <a:p>
          <a:r>
            <a:rPr lang="en-US" sz="3700" dirty="0"/>
            <a:t>Exploratory Data Analysis (EDA) </a:t>
          </a:r>
          <a:r>
            <a:rPr lang="en-US" sz="1600" dirty="0"/>
            <a:t>Cont’d…</a:t>
          </a:r>
        </a:p>
      </dgm:t>
    </dgm:pt>
    <dgm:pt modelId="{3CDE0703-9502-499B-8FEA-97378227B958}" type="parTrans" cxnId="{DCF60F9F-3FFD-4BCF-AC5A-1F26DC0D1F12}">
      <dgm:prSet/>
      <dgm:spPr/>
      <dgm:t>
        <a:bodyPr/>
        <a:lstStyle/>
        <a:p>
          <a:endParaRPr lang="en-US"/>
        </a:p>
      </dgm:t>
    </dgm:pt>
    <dgm:pt modelId="{C7FB9B06-5E62-48E5-9612-F94F24E9300A}" type="sibTrans" cxnId="{DCF60F9F-3FFD-4BCF-AC5A-1F26DC0D1F12}">
      <dgm:prSet/>
      <dgm:spPr/>
      <dgm:t>
        <a:bodyPr/>
        <a:lstStyle/>
        <a:p>
          <a:endParaRPr lang="en-US"/>
        </a:p>
      </dgm:t>
    </dgm:pt>
    <dgm:pt modelId="{B23444DF-D534-4461-87D7-20D1948A4BD1}" type="pres">
      <dgm:prSet presAssocID="{931AB9C6-B3B0-44AB-A301-5B3D286B3D6E}" presName="linearFlow" presStyleCnt="0">
        <dgm:presLayoutVars>
          <dgm:dir/>
          <dgm:resizeHandles val="exact"/>
        </dgm:presLayoutVars>
      </dgm:prSet>
      <dgm:spPr/>
    </dgm:pt>
    <dgm:pt modelId="{505A25E9-E179-465D-A729-9F896730301A}" type="pres">
      <dgm:prSet presAssocID="{C0256EEB-8253-4AE3-9C2A-829902CD1532}" presName="composite" presStyleCnt="0"/>
      <dgm:spPr/>
    </dgm:pt>
    <dgm:pt modelId="{4DF4D9C6-C0D5-4DDE-BE98-8790731385CD}" type="pres">
      <dgm:prSet presAssocID="{C0256EEB-8253-4AE3-9C2A-829902CD1532}" presName="imgShp" presStyleLbl="fgImgPlace1" presStyleIdx="0" presStyleCnt="1" custLinFactNeighborX="-830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C6221812-B750-4BA0-AFBC-198371BA2BEA}" type="pres">
      <dgm:prSet presAssocID="{C0256EEB-8253-4AE3-9C2A-829902CD1532}" presName="txShp" presStyleLbl="node1" presStyleIdx="0" presStyleCnt="1" custScaleX="121198" custLinFactNeighborX="6125" custLinFactNeighborY="-2679">
        <dgm:presLayoutVars>
          <dgm:bulletEnabled val="1"/>
        </dgm:presLayoutVars>
      </dgm:prSet>
      <dgm:spPr/>
    </dgm:pt>
  </dgm:ptLst>
  <dgm:cxnLst>
    <dgm:cxn modelId="{576B5838-EA60-4664-932B-3FD189EA964F}" type="presOf" srcId="{C0256EEB-8253-4AE3-9C2A-829902CD1532}" destId="{C6221812-B750-4BA0-AFBC-198371BA2BEA}" srcOrd="0" destOrd="0" presId="urn:microsoft.com/office/officeart/2005/8/layout/vList3"/>
    <dgm:cxn modelId="{BD461287-7986-49AC-9432-CC03ADE94FEF}" type="presOf" srcId="{931AB9C6-B3B0-44AB-A301-5B3D286B3D6E}" destId="{B23444DF-D534-4461-87D7-20D1948A4BD1}" srcOrd="0" destOrd="0" presId="urn:microsoft.com/office/officeart/2005/8/layout/vList3"/>
    <dgm:cxn modelId="{DCF60F9F-3FFD-4BCF-AC5A-1F26DC0D1F12}" srcId="{931AB9C6-B3B0-44AB-A301-5B3D286B3D6E}" destId="{C0256EEB-8253-4AE3-9C2A-829902CD1532}" srcOrd="0" destOrd="0" parTransId="{3CDE0703-9502-499B-8FEA-97378227B958}" sibTransId="{C7FB9B06-5E62-48E5-9612-F94F24E9300A}"/>
    <dgm:cxn modelId="{A4FBDBE0-D431-40E1-8D39-817E0EF1C95A}" type="presParOf" srcId="{B23444DF-D534-4461-87D7-20D1948A4BD1}" destId="{505A25E9-E179-465D-A729-9F896730301A}" srcOrd="0" destOrd="0" presId="urn:microsoft.com/office/officeart/2005/8/layout/vList3"/>
    <dgm:cxn modelId="{30E8F238-43D4-42B5-B5A4-4AC64710310D}" type="presParOf" srcId="{505A25E9-E179-465D-A729-9F896730301A}" destId="{4DF4D9C6-C0D5-4DDE-BE98-8790731385CD}" srcOrd="0" destOrd="0" presId="urn:microsoft.com/office/officeart/2005/8/layout/vList3"/>
    <dgm:cxn modelId="{3499860E-191F-4B43-A4B2-6EE3BB3DD3A4}" type="presParOf" srcId="{505A25E9-E179-465D-A729-9F896730301A}" destId="{C6221812-B750-4BA0-AFBC-198371BA2BE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0BF1324-E22A-4DA7-A9EC-88EC8F721A5F}" type="doc">
      <dgm:prSet loTypeId="urn:microsoft.com/office/officeart/2005/8/layout/vList3" loCatId="list" qsTypeId="urn:microsoft.com/office/officeart/2005/8/quickstyle/simple1" qsCatId="simple" csTypeId="urn:microsoft.com/office/officeart/2005/8/colors/accent1_2" csCatId="accent1" phldr="1"/>
      <dgm:spPr/>
    </dgm:pt>
    <dgm:pt modelId="{D3F82FFD-2B40-4109-A32A-2CFE3516A7A5}">
      <dgm:prSet phldrT="[Text]"/>
      <dgm:spPr/>
      <dgm:t>
        <a:bodyPr/>
        <a:lstStyle/>
        <a:p>
          <a:r>
            <a:rPr lang="en-US" dirty="0"/>
            <a:t>Conclusion</a:t>
          </a:r>
        </a:p>
      </dgm:t>
    </dgm:pt>
    <dgm:pt modelId="{5119A3A4-E848-4EE6-B9EF-43D69B68A6FE}" type="parTrans" cxnId="{167F92D2-8462-4EDD-B0DD-68613612108E}">
      <dgm:prSet/>
      <dgm:spPr/>
      <dgm:t>
        <a:bodyPr/>
        <a:lstStyle/>
        <a:p>
          <a:endParaRPr lang="en-US"/>
        </a:p>
      </dgm:t>
    </dgm:pt>
    <dgm:pt modelId="{1D342BF6-693B-4D59-B31E-DD96BD8480EF}" type="sibTrans" cxnId="{167F92D2-8462-4EDD-B0DD-68613612108E}">
      <dgm:prSet/>
      <dgm:spPr/>
      <dgm:t>
        <a:bodyPr/>
        <a:lstStyle/>
        <a:p>
          <a:endParaRPr lang="en-US"/>
        </a:p>
      </dgm:t>
    </dgm:pt>
    <dgm:pt modelId="{E3A2164E-F31D-4A11-8355-40BD0EE78C4D}" type="pres">
      <dgm:prSet presAssocID="{60BF1324-E22A-4DA7-A9EC-88EC8F721A5F}" presName="linearFlow" presStyleCnt="0">
        <dgm:presLayoutVars>
          <dgm:dir/>
          <dgm:resizeHandles val="exact"/>
        </dgm:presLayoutVars>
      </dgm:prSet>
      <dgm:spPr/>
    </dgm:pt>
    <dgm:pt modelId="{4CD8C19D-4856-4797-A6B8-D4A5EBD77242}" type="pres">
      <dgm:prSet presAssocID="{D3F82FFD-2B40-4109-A32A-2CFE3516A7A5}" presName="composite" presStyleCnt="0"/>
      <dgm:spPr/>
    </dgm:pt>
    <dgm:pt modelId="{5AA71F68-283C-40CF-A3BA-58AB721E23D1}" type="pres">
      <dgm:prSet presAssocID="{D3F82FFD-2B40-4109-A32A-2CFE3516A7A5}" presName="imgShp" presStyleLbl="fgImgPlace1" presStyleIdx="0" presStyleCnt="1" custLinFactNeighborX="-87734" custLinFactNeighborY="-134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2D0392A-5BDF-47B4-B62F-61FDBDD31DCE}" type="pres">
      <dgm:prSet presAssocID="{D3F82FFD-2B40-4109-A32A-2CFE3516A7A5}" presName="txShp" presStyleLbl="node1" presStyleIdx="0" presStyleCnt="1">
        <dgm:presLayoutVars>
          <dgm:bulletEnabled val="1"/>
        </dgm:presLayoutVars>
      </dgm:prSet>
      <dgm:spPr/>
    </dgm:pt>
  </dgm:ptLst>
  <dgm:cxnLst>
    <dgm:cxn modelId="{5F3FE3B2-F040-4EE5-A559-B43CF7E69DA9}" type="presOf" srcId="{60BF1324-E22A-4DA7-A9EC-88EC8F721A5F}" destId="{E3A2164E-F31D-4A11-8355-40BD0EE78C4D}" srcOrd="0" destOrd="0" presId="urn:microsoft.com/office/officeart/2005/8/layout/vList3"/>
    <dgm:cxn modelId="{167F92D2-8462-4EDD-B0DD-68613612108E}" srcId="{60BF1324-E22A-4DA7-A9EC-88EC8F721A5F}" destId="{D3F82FFD-2B40-4109-A32A-2CFE3516A7A5}" srcOrd="0" destOrd="0" parTransId="{5119A3A4-E848-4EE6-B9EF-43D69B68A6FE}" sibTransId="{1D342BF6-693B-4D59-B31E-DD96BD8480EF}"/>
    <dgm:cxn modelId="{134A08F4-A6CC-4292-BCF5-A010F122A780}" type="presOf" srcId="{D3F82FFD-2B40-4109-A32A-2CFE3516A7A5}" destId="{F2D0392A-5BDF-47B4-B62F-61FDBDD31DCE}" srcOrd="0" destOrd="0" presId="urn:microsoft.com/office/officeart/2005/8/layout/vList3"/>
    <dgm:cxn modelId="{BC58903B-CD75-42B5-AA9C-D4579AA80E20}" type="presParOf" srcId="{E3A2164E-F31D-4A11-8355-40BD0EE78C4D}" destId="{4CD8C19D-4856-4797-A6B8-D4A5EBD77242}" srcOrd="0" destOrd="0" presId="urn:microsoft.com/office/officeart/2005/8/layout/vList3"/>
    <dgm:cxn modelId="{0C131930-69CB-4E59-AD0F-C10B25833D3B}" type="presParOf" srcId="{4CD8C19D-4856-4797-A6B8-D4A5EBD77242}" destId="{5AA71F68-283C-40CF-A3BA-58AB721E23D1}" srcOrd="0" destOrd="0" presId="urn:microsoft.com/office/officeart/2005/8/layout/vList3"/>
    <dgm:cxn modelId="{942458C1-4A71-480B-8A04-D03803139B59}" type="presParOf" srcId="{4CD8C19D-4856-4797-A6B8-D4A5EBD77242}" destId="{F2D0392A-5BDF-47B4-B62F-61FDBDD31DC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EC3993-CA8A-40DE-86AD-FB4736AE86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740DD2B-3636-4331-A8F1-E1D1E1FBA5C9}">
      <dgm:prSet/>
      <dgm:spPr/>
      <dgm:t>
        <a:bodyPr/>
        <a:lstStyle/>
        <a:p>
          <a:pPr algn="ctr"/>
          <a:r>
            <a:rPr lang="en-US" dirty="0"/>
            <a:t>Summer Olympics Games</a:t>
          </a:r>
        </a:p>
      </dgm:t>
    </dgm:pt>
    <dgm:pt modelId="{D3C47D25-3BCF-4EBE-AB09-9DD208179262}" type="parTrans" cxnId="{7888F732-507C-4E8D-A1A5-B04BBD50B5AC}">
      <dgm:prSet/>
      <dgm:spPr/>
      <dgm:t>
        <a:bodyPr/>
        <a:lstStyle/>
        <a:p>
          <a:endParaRPr lang="en-US"/>
        </a:p>
      </dgm:t>
    </dgm:pt>
    <dgm:pt modelId="{2EB54ED4-6E23-4240-BC51-53506FACA63C}" type="sibTrans" cxnId="{7888F732-507C-4E8D-A1A5-B04BBD50B5AC}">
      <dgm:prSet/>
      <dgm:spPr/>
      <dgm:t>
        <a:bodyPr/>
        <a:lstStyle/>
        <a:p>
          <a:endParaRPr lang="en-US"/>
        </a:p>
      </dgm:t>
    </dgm:pt>
    <dgm:pt modelId="{50B1C3F1-DC24-4838-8554-3D7E141970BD}" type="pres">
      <dgm:prSet presAssocID="{00EC3993-CA8A-40DE-86AD-FB4736AE8653}" presName="linear" presStyleCnt="0">
        <dgm:presLayoutVars>
          <dgm:animLvl val="lvl"/>
          <dgm:resizeHandles val="exact"/>
        </dgm:presLayoutVars>
      </dgm:prSet>
      <dgm:spPr/>
    </dgm:pt>
    <dgm:pt modelId="{0A445160-4560-46E6-929C-1C067933579B}" type="pres">
      <dgm:prSet presAssocID="{8740DD2B-3636-4331-A8F1-E1D1E1FBA5C9}" presName="parentText" presStyleLbl="node1" presStyleIdx="0" presStyleCnt="1" custLinFactNeighborX="3715" custLinFactNeighborY="-1346">
        <dgm:presLayoutVars>
          <dgm:chMax val="0"/>
          <dgm:bulletEnabled val="1"/>
        </dgm:presLayoutVars>
      </dgm:prSet>
      <dgm:spPr/>
    </dgm:pt>
  </dgm:ptLst>
  <dgm:cxnLst>
    <dgm:cxn modelId="{7888F732-507C-4E8D-A1A5-B04BBD50B5AC}" srcId="{00EC3993-CA8A-40DE-86AD-FB4736AE8653}" destId="{8740DD2B-3636-4331-A8F1-E1D1E1FBA5C9}" srcOrd="0" destOrd="0" parTransId="{D3C47D25-3BCF-4EBE-AB09-9DD208179262}" sibTransId="{2EB54ED4-6E23-4240-BC51-53506FACA63C}"/>
    <dgm:cxn modelId="{839BD6A3-BEB7-408D-8E84-1A7DD7E103B0}" type="presOf" srcId="{8740DD2B-3636-4331-A8F1-E1D1E1FBA5C9}" destId="{0A445160-4560-46E6-929C-1C067933579B}" srcOrd="0" destOrd="0" presId="urn:microsoft.com/office/officeart/2005/8/layout/vList2"/>
    <dgm:cxn modelId="{CF2C50D6-5D8D-421E-83BE-1ECD7F3968B3}" type="presOf" srcId="{00EC3993-CA8A-40DE-86AD-FB4736AE8653}" destId="{50B1C3F1-DC24-4838-8554-3D7E141970BD}" srcOrd="0" destOrd="0" presId="urn:microsoft.com/office/officeart/2005/8/layout/vList2"/>
    <dgm:cxn modelId="{EE81BD3B-249D-480E-96B4-77AB1F8BB6C6}" type="presParOf" srcId="{50B1C3F1-DC24-4838-8554-3D7E141970BD}" destId="{0A445160-4560-46E6-929C-1C06793357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A8E540-EF3B-4237-84E0-0AFEBE29D1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F6D945-6322-430A-9575-21B42ECFD48A}">
      <dgm:prSet/>
      <dgm:spPr/>
      <dgm:t>
        <a:bodyPr/>
        <a:lstStyle/>
        <a:p>
          <a:r>
            <a:rPr lang="en-US"/>
            <a:t>Cities Hosted Olympics from 1896 - 2012</a:t>
          </a:r>
        </a:p>
      </dgm:t>
    </dgm:pt>
    <dgm:pt modelId="{77D65D13-BE3C-452E-ACA0-8AD277BB3EE5}" type="parTrans" cxnId="{5C0EDAFD-02B6-4D1E-9047-C08CF501838A}">
      <dgm:prSet/>
      <dgm:spPr/>
      <dgm:t>
        <a:bodyPr/>
        <a:lstStyle/>
        <a:p>
          <a:endParaRPr lang="en-US"/>
        </a:p>
      </dgm:t>
    </dgm:pt>
    <dgm:pt modelId="{2EBC6CCA-6A12-4B21-8366-10141CEDD51F}" type="sibTrans" cxnId="{5C0EDAFD-02B6-4D1E-9047-C08CF501838A}">
      <dgm:prSet/>
      <dgm:spPr/>
      <dgm:t>
        <a:bodyPr/>
        <a:lstStyle/>
        <a:p>
          <a:endParaRPr lang="en-US"/>
        </a:p>
      </dgm:t>
    </dgm:pt>
    <dgm:pt modelId="{2DAA26B6-F963-47EE-9E98-DCE3AFBD0C38}" type="pres">
      <dgm:prSet presAssocID="{A7A8E540-EF3B-4237-84E0-0AFEBE29D11A}" presName="linear" presStyleCnt="0">
        <dgm:presLayoutVars>
          <dgm:animLvl val="lvl"/>
          <dgm:resizeHandles val="exact"/>
        </dgm:presLayoutVars>
      </dgm:prSet>
      <dgm:spPr/>
    </dgm:pt>
    <dgm:pt modelId="{50474191-F529-40F7-854F-B21B93697758}" type="pres">
      <dgm:prSet presAssocID="{3EF6D945-6322-430A-9575-21B42ECFD48A}" presName="parentText" presStyleLbl="node1" presStyleIdx="0" presStyleCnt="1">
        <dgm:presLayoutVars>
          <dgm:chMax val="0"/>
          <dgm:bulletEnabled val="1"/>
        </dgm:presLayoutVars>
      </dgm:prSet>
      <dgm:spPr/>
    </dgm:pt>
  </dgm:ptLst>
  <dgm:cxnLst>
    <dgm:cxn modelId="{48A23B15-881C-44BA-89BB-326F5FADC867}" type="presOf" srcId="{A7A8E540-EF3B-4237-84E0-0AFEBE29D11A}" destId="{2DAA26B6-F963-47EE-9E98-DCE3AFBD0C38}" srcOrd="0" destOrd="0" presId="urn:microsoft.com/office/officeart/2005/8/layout/vList2"/>
    <dgm:cxn modelId="{84D8332C-B387-4CDC-A76D-EB8C487CC2AD}" type="presOf" srcId="{3EF6D945-6322-430A-9575-21B42ECFD48A}" destId="{50474191-F529-40F7-854F-B21B93697758}" srcOrd="0" destOrd="0" presId="urn:microsoft.com/office/officeart/2005/8/layout/vList2"/>
    <dgm:cxn modelId="{5C0EDAFD-02B6-4D1E-9047-C08CF501838A}" srcId="{A7A8E540-EF3B-4237-84E0-0AFEBE29D11A}" destId="{3EF6D945-6322-430A-9575-21B42ECFD48A}" srcOrd="0" destOrd="0" parTransId="{77D65D13-BE3C-452E-ACA0-8AD277BB3EE5}" sibTransId="{2EBC6CCA-6A12-4B21-8366-10141CEDD51F}"/>
    <dgm:cxn modelId="{9E3284B6-E572-4833-B28D-8067A4F951C3}" type="presParOf" srcId="{2DAA26B6-F963-47EE-9E98-DCE3AFBD0C38}" destId="{50474191-F529-40F7-854F-B21B936977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A8E540-EF3B-4237-84E0-0AFEBE29D1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F6D945-6322-430A-9575-21B42ECFD48A}">
      <dgm:prSet/>
      <dgm:spPr/>
      <dgm:t>
        <a:bodyPr/>
        <a:lstStyle/>
        <a:p>
          <a:r>
            <a:rPr lang="en-US" dirty="0"/>
            <a:t>References</a:t>
          </a:r>
        </a:p>
      </dgm:t>
    </dgm:pt>
    <dgm:pt modelId="{77D65D13-BE3C-452E-ACA0-8AD277BB3EE5}" type="parTrans" cxnId="{5C0EDAFD-02B6-4D1E-9047-C08CF501838A}">
      <dgm:prSet/>
      <dgm:spPr/>
      <dgm:t>
        <a:bodyPr/>
        <a:lstStyle/>
        <a:p>
          <a:endParaRPr lang="en-US"/>
        </a:p>
      </dgm:t>
    </dgm:pt>
    <dgm:pt modelId="{2EBC6CCA-6A12-4B21-8366-10141CEDD51F}" type="sibTrans" cxnId="{5C0EDAFD-02B6-4D1E-9047-C08CF501838A}">
      <dgm:prSet/>
      <dgm:spPr/>
      <dgm:t>
        <a:bodyPr/>
        <a:lstStyle/>
        <a:p>
          <a:endParaRPr lang="en-US"/>
        </a:p>
      </dgm:t>
    </dgm:pt>
    <dgm:pt modelId="{2DAA26B6-F963-47EE-9E98-DCE3AFBD0C38}" type="pres">
      <dgm:prSet presAssocID="{A7A8E540-EF3B-4237-84E0-0AFEBE29D11A}" presName="linear" presStyleCnt="0">
        <dgm:presLayoutVars>
          <dgm:animLvl val="lvl"/>
          <dgm:resizeHandles val="exact"/>
        </dgm:presLayoutVars>
      </dgm:prSet>
      <dgm:spPr/>
    </dgm:pt>
    <dgm:pt modelId="{50474191-F529-40F7-854F-B21B93697758}" type="pres">
      <dgm:prSet presAssocID="{3EF6D945-6322-430A-9575-21B42ECFD48A}" presName="parentText" presStyleLbl="node1" presStyleIdx="0" presStyleCnt="1">
        <dgm:presLayoutVars>
          <dgm:chMax val="0"/>
          <dgm:bulletEnabled val="1"/>
        </dgm:presLayoutVars>
      </dgm:prSet>
      <dgm:spPr/>
    </dgm:pt>
  </dgm:ptLst>
  <dgm:cxnLst>
    <dgm:cxn modelId="{48A23B15-881C-44BA-89BB-326F5FADC867}" type="presOf" srcId="{A7A8E540-EF3B-4237-84E0-0AFEBE29D11A}" destId="{2DAA26B6-F963-47EE-9E98-DCE3AFBD0C38}" srcOrd="0" destOrd="0" presId="urn:microsoft.com/office/officeart/2005/8/layout/vList2"/>
    <dgm:cxn modelId="{84D8332C-B387-4CDC-A76D-EB8C487CC2AD}" type="presOf" srcId="{3EF6D945-6322-430A-9575-21B42ECFD48A}" destId="{50474191-F529-40F7-854F-B21B93697758}" srcOrd="0" destOrd="0" presId="urn:microsoft.com/office/officeart/2005/8/layout/vList2"/>
    <dgm:cxn modelId="{5C0EDAFD-02B6-4D1E-9047-C08CF501838A}" srcId="{A7A8E540-EF3B-4237-84E0-0AFEBE29D11A}" destId="{3EF6D945-6322-430A-9575-21B42ECFD48A}" srcOrd="0" destOrd="0" parTransId="{77D65D13-BE3C-452E-ACA0-8AD277BB3EE5}" sibTransId="{2EBC6CCA-6A12-4B21-8366-10141CEDD51F}"/>
    <dgm:cxn modelId="{9E3284B6-E572-4833-B28D-8067A4F951C3}" type="presParOf" srcId="{2DAA26B6-F963-47EE-9E98-DCE3AFBD0C38}" destId="{50474191-F529-40F7-854F-B21B936977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035DDB-DC2F-40E3-9C86-934EFADB3D6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361B5FE-37B8-4751-B90E-59B4D62A3AEE}">
      <dgm:prSet/>
      <dgm:spPr/>
      <dgm:t>
        <a:bodyPr/>
        <a:lstStyle/>
        <a:p>
          <a:r>
            <a:rPr lang="en-US" dirty="0"/>
            <a:t>EDA Process</a:t>
          </a:r>
        </a:p>
      </dgm:t>
    </dgm:pt>
    <dgm:pt modelId="{2933165F-4D3B-46A9-9C27-104B8B782A94}" type="parTrans" cxnId="{8DA186D3-36F5-44EC-B534-44A9689DDE1E}">
      <dgm:prSet/>
      <dgm:spPr/>
      <dgm:t>
        <a:bodyPr/>
        <a:lstStyle/>
        <a:p>
          <a:endParaRPr lang="en-US"/>
        </a:p>
      </dgm:t>
    </dgm:pt>
    <dgm:pt modelId="{A3D3C342-C0A9-40EC-B479-56935F43D103}" type="sibTrans" cxnId="{8DA186D3-36F5-44EC-B534-44A9689DDE1E}">
      <dgm:prSet/>
      <dgm:spPr/>
      <dgm:t>
        <a:bodyPr/>
        <a:lstStyle/>
        <a:p>
          <a:endParaRPr lang="en-US"/>
        </a:p>
      </dgm:t>
    </dgm:pt>
    <dgm:pt modelId="{9BB03C25-71FA-4B68-B1B0-91BF16208C37}" type="pres">
      <dgm:prSet presAssocID="{33035DDB-DC2F-40E3-9C86-934EFADB3D6C}" presName="linearFlow" presStyleCnt="0">
        <dgm:presLayoutVars>
          <dgm:dir/>
          <dgm:resizeHandles val="exact"/>
        </dgm:presLayoutVars>
      </dgm:prSet>
      <dgm:spPr/>
    </dgm:pt>
    <dgm:pt modelId="{90EFD6DA-2DD0-4310-A8DC-DEF60F526C55}" type="pres">
      <dgm:prSet presAssocID="{8361B5FE-37B8-4751-B90E-59B4D62A3AEE}" presName="composite" presStyleCnt="0"/>
      <dgm:spPr/>
    </dgm:pt>
    <dgm:pt modelId="{68BD3C82-CDD5-4CA6-A8A3-BEFD3D2642FB}" type="pres">
      <dgm:prSet presAssocID="{8361B5FE-37B8-4751-B90E-59B4D62A3AEE}" presName="imgShp" presStyleLbl="fgImgPlace1" presStyleIdx="0" presStyleCnt="1" custLinFactNeighborX="-92514" custLinFactNeighborY="2248"/>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pt>
    <dgm:pt modelId="{2517E84F-7C0D-42E2-B98B-8ED21B04BB5A}" type="pres">
      <dgm:prSet presAssocID="{8361B5FE-37B8-4751-B90E-59B4D62A3AEE}" presName="txShp" presStyleLbl="node1" presStyleIdx="0" presStyleCnt="1" custScaleX="116414" custLinFactNeighborX="5672" custLinFactNeighborY="958">
        <dgm:presLayoutVars>
          <dgm:bulletEnabled val="1"/>
        </dgm:presLayoutVars>
      </dgm:prSet>
      <dgm:spPr/>
    </dgm:pt>
  </dgm:ptLst>
  <dgm:cxnLst>
    <dgm:cxn modelId="{6CD51170-7F4D-4EEC-8CE3-59C92497DD6D}" type="presOf" srcId="{8361B5FE-37B8-4751-B90E-59B4D62A3AEE}" destId="{2517E84F-7C0D-42E2-B98B-8ED21B04BB5A}" srcOrd="0" destOrd="0" presId="urn:microsoft.com/office/officeart/2005/8/layout/vList3"/>
    <dgm:cxn modelId="{0E9900BC-40BC-4A5C-8343-FD535C2F9339}" type="presOf" srcId="{33035DDB-DC2F-40E3-9C86-934EFADB3D6C}" destId="{9BB03C25-71FA-4B68-B1B0-91BF16208C37}" srcOrd="0" destOrd="0" presId="urn:microsoft.com/office/officeart/2005/8/layout/vList3"/>
    <dgm:cxn modelId="{8DA186D3-36F5-44EC-B534-44A9689DDE1E}" srcId="{33035DDB-DC2F-40E3-9C86-934EFADB3D6C}" destId="{8361B5FE-37B8-4751-B90E-59B4D62A3AEE}" srcOrd="0" destOrd="0" parTransId="{2933165F-4D3B-46A9-9C27-104B8B782A94}" sibTransId="{A3D3C342-C0A9-40EC-B479-56935F43D103}"/>
    <dgm:cxn modelId="{45D3E072-2614-427D-BA04-C1C9D11ADF74}" type="presParOf" srcId="{9BB03C25-71FA-4B68-B1B0-91BF16208C37}" destId="{90EFD6DA-2DD0-4310-A8DC-DEF60F526C55}" srcOrd="0" destOrd="0" presId="urn:microsoft.com/office/officeart/2005/8/layout/vList3"/>
    <dgm:cxn modelId="{E17AA196-3388-4D40-B11A-F0C92F64F033}" type="presParOf" srcId="{90EFD6DA-2DD0-4310-A8DC-DEF60F526C55}" destId="{68BD3C82-CDD5-4CA6-A8A3-BEFD3D2642FB}" srcOrd="0" destOrd="0" presId="urn:microsoft.com/office/officeart/2005/8/layout/vList3"/>
    <dgm:cxn modelId="{E3E6E4EF-65CD-4DE8-BA11-6405F8C6E1F5}" type="presParOf" srcId="{90EFD6DA-2DD0-4310-A8DC-DEF60F526C55}" destId="{2517E84F-7C0D-42E2-B98B-8ED21B04BB5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D45E11-D400-47A3-A001-8E0534136D3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5E9F9129-1A76-4883-A15D-06C610AF6125}">
      <dgm:prSet/>
      <dgm:spPr/>
      <dgm:t>
        <a:bodyPr/>
        <a:lstStyle/>
        <a:p>
          <a:r>
            <a:rPr lang="en-US" dirty="0"/>
            <a:t>Exploratory Data Analysis (EDA)</a:t>
          </a:r>
        </a:p>
      </dgm:t>
    </dgm:pt>
    <dgm:pt modelId="{A0F61E8E-5328-46E2-9077-25346F1EAD5B}" type="parTrans" cxnId="{13ADD940-4AC1-4828-AF83-99F9922AF5D4}">
      <dgm:prSet/>
      <dgm:spPr/>
      <dgm:t>
        <a:bodyPr/>
        <a:lstStyle/>
        <a:p>
          <a:endParaRPr lang="en-US"/>
        </a:p>
      </dgm:t>
    </dgm:pt>
    <dgm:pt modelId="{63720F1D-7578-4637-A7E9-016BF0788021}" type="sibTrans" cxnId="{13ADD940-4AC1-4828-AF83-99F9922AF5D4}">
      <dgm:prSet/>
      <dgm:spPr/>
      <dgm:t>
        <a:bodyPr/>
        <a:lstStyle/>
        <a:p>
          <a:endParaRPr lang="en-US"/>
        </a:p>
      </dgm:t>
    </dgm:pt>
    <dgm:pt modelId="{E68DE454-338F-4DE3-8B1D-77F0CA140CD7}" type="pres">
      <dgm:prSet presAssocID="{FAD45E11-D400-47A3-A001-8E0534136D3C}" presName="linearFlow" presStyleCnt="0">
        <dgm:presLayoutVars>
          <dgm:dir/>
          <dgm:resizeHandles val="exact"/>
        </dgm:presLayoutVars>
      </dgm:prSet>
      <dgm:spPr/>
    </dgm:pt>
    <dgm:pt modelId="{36A56DC4-FAF1-4986-9579-443B35E68AF8}" type="pres">
      <dgm:prSet presAssocID="{5E9F9129-1A76-4883-A15D-06C610AF6125}" presName="composite" presStyleCnt="0"/>
      <dgm:spPr/>
    </dgm:pt>
    <dgm:pt modelId="{0F276861-2BB5-4221-97FC-3CD4BB08B7FF}" type="pres">
      <dgm:prSet presAssocID="{5E9F9129-1A76-4883-A15D-06C610AF6125}" presName="imgShp" presStyleLbl="fgImgPlace1" presStyleIdx="0" presStyleCnt="1" custLinFactX="-100000" custLinFactNeighborX="-1019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85E3697C-D861-4012-8CB9-940A4AC89CBB}" type="pres">
      <dgm:prSet presAssocID="{5E9F9129-1A76-4883-A15D-06C610AF6125}" presName="txShp" presStyleLbl="node1" presStyleIdx="0" presStyleCnt="1" custScaleX="85036" custLinFactNeighborX="-15504" custLinFactNeighborY="-2404">
        <dgm:presLayoutVars>
          <dgm:bulletEnabled val="1"/>
        </dgm:presLayoutVars>
      </dgm:prSet>
      <dgm:spPr/>
    </dgm:pt>
  </dgm:ptLst>
  <dgm:cxnLst>
    <dgm:cxn modelId="{13ADD940-4AC1-4828-AF83-99F9922AF5D4}" srcId="{FAD45E11-D400-47A3-A001-8E0534136D3C}" destId="{5E9F9129-1A76-4883-A15D-06C610AF6125}" srcOrd="0" destOrd="0" parTransId="{A0F61E8E-5328-46E2-9077-25346F1EAD5B}" sibTransId="{63720F1D-7578-4637-A7E9-016BF0788021}"/>
    <dgm:cxn modelId="{F5B8DFDB-7282-4AA0-9FD9-A826A9EDC4A6}" type="presOf" srcId="{5E9F9129-1A76-4883-A15D-06C610AF6125}" destId="{85E3697C-D861-4012-8CB9-940A4AC89CBB}" srcOrd="0" destOrd="0" presId="urn:microsoft.com/office/officeart/2005/8/layout/vList3"/>
    <dgm:cxn modelId="{AEC4E8FD-D4EA-46EE-AE8D-A3B7BADD3932}" type="presOf" srcId="{FAD45E11-D400-47A3-A001-8E0534136D3C}" destId="{E68DE454-338F-4DE3-8B1D-77F0CA140CD7}" srcOrd="0" destOrd="0" presId="urn:microsoft.com/office/officeart/2005/8/layout/vList3"/>
    <dgm:cxn modelId="{63D2AB15-E0C5-4202-BEDD-74C8D500C7F1}" type="presParOf" srcId="{E68DE454-338F-4DE3-8B1D-77F0CA140CD7}" destId="{36A56DC4-FAF1-4986-9579-443B35E68AF8}" srcOrd="0" destOrd="0" presId="urn:microsoft.com/office/officeart/2005/8/layout/vList3"/>
    <dgm:cxn modelId="{7A6D1B66-6F63-41CA-AE1F-7728501056BB}" type="presParOf" srcId="{36A56DC4-FAF1-4986-9579-443B35E68AF8}" destId="{0F276861-2BB5-4221-97FC-3CD4BB08B7FF}" srcOrd="0" destOrd="0" presId="urn:microsoft.com/office/officeart/2005/8/layout/vList3"/>
    <dgm:cxn modelId="{D29C6E76-4E3B-41EC-B796-3ED9A52FD8E1}" type="presParOf" srcId="{36A56DC4-FAF1-4986-9579-443B35E68AF8}" destId="{85E3697C-D861-4012-8CB9-940A4AC89CBB}"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5CC725-2522-42F2-9660-A8E76C83FFD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FF65740-5D8D-4010-B899-AB072F3A56C2}">
      <dgm:prSet/>
      <dgm:spPr/>
      <dgm:t>
        <a:bodyPr/>
        <a:lstStyle/>
        <a:p>
          <a:r>
            <a:rPr lang="en-US" dirty="0"/>
            <a:t>Conclusion</a:t>
          </a:r>
        </a:p>
      </dgm:t>
    </dgm:pt>
    <dgm:pt modelId="{C24A6B9E-DE56-431A-814B-060A95EED57B}" type="parTrans" cxnId="{C1FF6ED8-57E0-4946-9257-C7DE94C28413}">
      <dgm:prSet/>
      <dgm:spPr/>
      <dgm:t>
        <a:bodyPr/>
        <a:lstStyle/>
        <a:p>
          <a:endParaRPr lang="en-US"/>
        </a:p>
      </dgm:t>
    </dgm:pt>
    <dgm:pt modelId="{80FC400A-B8DF-4F46-A9D2-9DFADA1A515C}" type="sibTrans" cxnId="{C1FF6ED8-57E0-4946-9257-C7DE94C28413}">
      <dgm:prSet/>
      <dgm:spPr/>
      <dgm:t>
        <a:bodyPr/>
        <a:lstStyle/>
        <a:p>
          <a:endParaRPr lang="en-US"/>
        </a:p>
      </dgm:t>
    </dgm:pt>
    <dgm:pt modelId="{416C1695-8E0D-4290-9488-E6251C90A55F}" type="pres">
      <dgm:prSet presAssocID="{745CC725-2522-42F2-9660-A8E76C83FFDA}" presName="linearFlow" presStyleCnt="0">
        <dgm:presLayoutVars>
          <dgm:dir/>
          <dgm:resizeHandles val="exact"/>
        </dgm:presLayoutVars>
      </dgm:prSet>
      <dgm:spPr/>
    </dgm:pt>
    <dgm:pt modelId="{BBAF905A-B33C-436F-B2AC-29B8E9D3D892}" type="pres">
      <dgm:prSet presAssocID="{7FF65740-5D8D-4010-B899-AB072F3A56C2}" presName="composite" presStyleCnt="0"/>
      <dgm:spPr/>
    </dgm:pt>
    <dgm:pt modelId="{8D227784-B07B-4E3C-A4A2-2709ABB8763B}" type="pres">
      <dgm:prSet presAssocID="{7FF65740-5D8D-4010-B899-AB072F3A56C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34559BE-110A-4F80-AD03-5EE4D2F32279}" type="pres">
      <dgm:prSet presAssocID="{7FF65740-5D8D-4010-B899-AB072F3A56C2}" presName="txShp" presStyleLbl="node1" presStyleIdx="0" presStyleCnt="1" custScaleX="118726" custLinFactNeighborX="15633" custLinFactNeighborY="2404">
        <dgm:presLayoutVars>
          <dgm:bulletEnabled val="1"/>
        </dgm:presLayoutVars>
      </dgm:prSet>
      <dgm:spPr/>
    </dgm:pt>
  </dgm:ptLst>
  <dgm:cxnLst>
    <dgm:cxn modelId="{6741B94F-3FDC-4784-B010-5020D37D712C}" type="presOf" srcId="{745CC725-2522-42F2-9660-A8E76C83FFDA}" destId="{416C1695-8E0D-4290-9488-E6251C90A55F}" srcOrd="0" destOrd="0" presId="urn:microsoft.com/office/officeart/2005/8/layout/vList3"/>
    <dgm:cxn modelId="{EC49A78A-6379-4DB1-ADCD-2B3B5CEED015}" type="presOf" srcId="{7FF65740-5D8D-4010-B899-AB072F3A56C2}" destId="{334559BE-110A-4F80-AD03-5EE4D2F32279}" srcOrd="0" destOrd="0" presId="urn:microsoft.com/office/officeart/2005/8/layout/vList3"/>
    <dgm:cxn modelId="{C1FF6ED8-57E0-4946-9257-C7DE94C28413}" srcId="{745CC725-2522-42F2-9660-A8E76C83FFDA}" destId="{7FF65740-5D8D-4010-B899-AB072F3A56C2}" srcOrd="0" destOrd="0" parTransId="{C24A6B9E-DE56-431A-814B-060A95EED57B}" sibTransId="{80FC400A-B8DF-4F46-A9D2-9DFADA1A515C}"/>
    <dgm:cxn modelId="{34BB5937-76DD-4C2F-9080-9922367D915E}" type="presParOf" srcId="{416C1695-8E0D-4290-9488-E6251C90A55F}" destId="{BBAF905A-B33C-436F-B2AC-29B8E9D3D892}" srcOrd="0" destOrd="0" presId="urn:microsoft.com/office/officeart/2005/8/layout/vList3"/>
    <dgm:cxn modelId="{9D27007F-4DE5-4260-8559-D49C923BF156}" type="presParOf" srcId="{BBAF905A-B33C-436F-B2AC-29B8E9D3D892}" destId="{8D227784-B07B-4E3C-A4A2-2709ABB8763B}" srcOrd="0" destOrd="0" presId="urn:microsoft.com/office/officeart/2005/8/layout/vList3"/>
    <dgm:cxn modelId="{27B47CAF-E329-4F3C-A98E-766BA3E0B50F}" type="presParOf" srcId="{BBAF905A-B33C-436F-B2AC-29B8E9D3D892}" destId="{334559BE-110A-4F80-AD03-5EE4D2F32279}"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17CF9A-0924-4738-ADFA-AD6433CE653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0AF1F31-96C8-45A8-BEB4-8C9C51E02402}">
      <dgm:prSet/>
      <dgm:spPr/>
      <dgm:t>
        <a:bodyPr/>
        <a:lstStyle/>
        <a:p>
          <a:r>
            <a:rPr lang="en-US" dirty="0"/>
            <a:t>Problem Statement</a:t>
          </a:r>
        </a:p>
      </dgm:t>
    </dgm:pt>
    <dgm:pt modelId="{23E9AF82-85E5-44A7-BC0D-7987417BCFBC}" type="parTrans" cxnId="{AD766525-18B8-4639-A779-2DFFBBE83AC3}">
      <dgm:prSet/>
      <dgm:spPr/>
      <dgm:t>
        <a:bodyPr/>
        <a:lstStyle/>
        <a:p>
          <a:endParaRPr lang="en-US"/>
        </a:p>
      </dgm:t>
    </dgm:pt>
    <dgm:pt modelId="{86725C20-6F0D-4DA3-9D78-C8E27EA6AA83}" type="sibTrans" cxnId="{AD766525-18B8-4639-A779-2DFFBBE83AC3}">
      <dgm:prSet/>
      <dgm:spPr/>
      <dgm:t>
        <a:bodyPr/>
        <a:lstStyle/>
        <a:p>
          <a:endParaRPr lang="en-US"/>
        </a:p>
      </dgm:t>
    </dgm:pt>
    <dgm:pt modelId="{4A72E518-E717-4549-9C0B-7A7F55B5B104}" type="pres">
      <dgm:prSet presAssocID="{DE17CF9A-0924-4738-ADFA-AD6433CE6531}" presName="linearFlow" presStyleCnt="0">
        <dgm:presLayoutVars>
          <dgm:dir/>
          <dgm:resizeHandles val="exact"/>
        </dgm:presLayoutVars>
      </dgm:prSet>
      <dgm:spPr/>
    </dgm:pt>
    <dgm:pt modelId="{F5F6DC83-309C-42A6-8558-D617C6B2E6D1}" type="pres">
      <dgm:prSet presAssocID="{70AF1F31-96C8-45A8-BEB4-8C9C51E02402}" presName="composite" presStyleCnt="0"/>
      <dgm:spPr/>
    </dgm:pt>
    <dgm:pt modelId="{F5B44596-7EE7-4938-BE36-FD39BBE8B694}" type="pres">
      <dgm:prSet presAssocID="{70AF1F31-96C8-45A8-BEB4-8C9C51E02402}"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F3B9CF3C-8551-4DB6-A60A-4BE3C086490D}" type="pres">
      <dgm:prSet presAssocID="{70AF1F31-96C8-45A8-BEB4-8C9C51E02402}" presName="txShp" presStyleLbl="node1" presStyleIdx="0" presStyleCnt="1" custScaleX="119678" custLinFactNeighborX="15349" custLinFactNeighborY="2404">
        <dgm:presLayoutVars>
          <dgm:bulletEnabled val="1"/>
        </dgm:presLayoutVars>
      </dgm:prSet>
      <dgm:spPr/>
    </dgm:pt>
  </dgm:ptLst>
  <dgm:cxnLst>
    <dgm:cxn modelId="{AD766525-18B8-4639-A779-2DFFBBE83AC3}" srcId="{DE17CF9A-0924-4738-ADFA-AD6433CE6531}" destId="{70AF1F31-96C8-45A8-BEB4-8C9C51E02402}" srcOrd="0" destOrd="0" parTransId="{23E9AF82-85E5-44A7-BC0D-7987417BCFBC}" sibTransId="{86725C20-6F0D-4DA3-9D78-C8E27EA6AA83}"/>
    <dgm:cxn modelId="{211A14B4-DC20-4555-AC32-8F600A8F50B5}" type="presOf" srcId="{70AF1F31-96C8-45A8-BEB4-8C9C51E02402}" destId="{F3B9CF3C-8551-4DB6-A60A-4BE3C086490D}" srcOrd="0" destOrd="0" presId="urn:microsoft.com/office/officeart/2005/8/layout/vList3"/>
    <dgm:cxn modelId="{16BD7ED3-E6E0-4189-9C6D-438E3BC7AD51}" type="presOf" srcId="{DE17CF9A-0924-4738-ADFA-AD6433CE6531}" destId="{4A72E518-E717-4549-9C0B-7A7F55B5B104}" srcOrd="0" destOrd="0" presId="urn:microsoft.com/office/officeart/2005/8/layout/vList3"/>
    <dgm:cxn modelId="{CF5676E8-F025-46C5-B75B-C0945521A672}" type="presParOf" srcId="{4A72E518-E717-4549-9C0B-7A7F55B5B104}" destId="{F5F6DC83-309C-42A6-8558-D617C6B2E6D1}" srcOrd="0" destOrd="0" presId="urn:microsoft.com/office/officeart/2005/8/layout/vList3"/>
    <dgm:cxn modelId="{2B98C83C-2170-408E-94D2-98150C23556A}" type="presParOf" srcId="{F5F6DC83-309C-42A6-8558-D617C6B2E6D1}" destId="{F5B44596-7EE7-4938-BE36-FD39BBE8B694}" srcOrd="0" destOrd="0" presId="urn:microsoft.com/office/officeart/2005/8/layout/vList3"/>
    <dgm:cxn modelId="{6F2B2E4D-7770-4D4E-B2D6-78B3CC94AF88}" type="presParOf" srcId="{F5F6DC83-309C-42A6-8558-D617C6B2E6D1}" destId="{F3B9CF3C-8551-4DB6-A60A-4BE3C086490D}" srcOrd="1" destOrd="0" presId="urn:microsoft.com/office/officeart/2005/8/layout/vList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433A-2753-4204-B3ED-1CF7C91A728A}">
      <dsp:nvSpPr>
        <dsp:cNvPr id="0" name=""/>
        <dsp:cNvSpPr/>
      </dsp:nvSpPr>
      <dsp:spPr>
        <a:xfrm>
          <a:off x="0" y="0"/>
          <a:ext cx="9144000" cy="238760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Exploratory Data Analysis</a:t>
          </a:r>
        </a:p>
      </dsp:txBody>
      <dsp:txXfrm>
        <a:off x="2067560" y="0"/>
        <a:ext cx="7076440" cy="2387600"/>
      </dsp:txXfrm>
    </dsp:sp>
    <dsp:sp modelId="{60A9E193-2ECF-497D-AD2F-AD81E56E8068}">
      <dsp:nvSpPr>
        <dsp:cNvPr id="0" name=""/>
        <dsp:cNvSpPr/>
      </dsp:nvSpPr>
      <dsp:spPr>
        <a:xfrm>
          <a:off x="238760" y="238760"/>
          <a:ext cx="1828800" cy="191008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4000" r="-34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D9EBD-FF67-455E-BE40-2E7C3019A6C0}">
      <dsp:nvSpPr>
        <dsp:cNvPr id="0" name=""/>
        <dsp:cNvSpPr/>
      </dsp:nvSpPr>
      <dsp:spPr>
        <a:xfrm rot="10800000">
          <a:off x="2092753" y="0"/>
          <a:ext cx="6992874"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213360" rIns="398272"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Problem Statement</a:t>
          </a:r>
        </a:p>
      </dsp:txBody>
      <dsp:txXfrm rot="10800000">
        <a:off x="2424144" y="0"/>
        <a:ext cx="6661483" cy="1325563"/>
      </dsp:txXfrm>
    </dsp:sp>
    <dsp:sp modelId="{8694EC1B-76C1-4919-A670-937BE818D5C5}">
      <dsp:nvSpPr>
        <dsp:cNvPr id="0" name=""/>
        <dsp:cNvSpPr/>
      </dsp:nvSpPr>
      <dsp:spPr>
        <a:xfrm>
          <a:off x="764141"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2B809-8F25-49F5-8E8A-9D319ABBFBCF}">
      <dsp:nvSpPr>
        <dsp:cNvPr id="0" name=""/>
        <dsp:cNvSpPr/>
      </dsp:nvSpPr>
      <dsp:spPr>
        <a:xfrm rot="10800000">
          <a:off x="1511367" y="0"/>
          <a:ext cx="8558158"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71450" rIns="320040" bIns="171450" numCol="1" spcCol="1270" anchor="ctr" anchorCtr="0">
          <a:noAutofit/>
        </a:bodyPr>
        <a:lstStyle/>
        <a:p>
          <a:pPr marL="0" lvl="0" indent="0" algn="ctr" defTabSz="2000250">
            <a:lnSpc>
              <a:spcPct val="90000"/>
            </a:lnSpc>
            <a:spcBef>
              <a:spcPct val="0"/>
            </a:spcBef>
            <a:spcAft>
              <a:spcPct val="35000"/>
            </a:spcAft>
            <a:buNone/>
          </a:pPr>
          <a:r>
            <a:rPr lang="en-US" sz="4500" kern="1200" dirty="0"/>
            <a:t>Exploratory Data Analysis (EDA)</a:t>
          </a:r>
        </a:p>
      </dsp:txBody>
      <dsp:txXfrm rot="10800000">
        <a:off x="1842758" y="0"/>
        <a:ext cx="8226767" cy="1325563"/>
      </dsp:txXfrm>
    </dsp:sp>
    <dsp:sp modelId="{46724DC7-3D8A-44BD-BC42-97822F258B1E}">
      <dsp:nvSpPr>
        <dsp:cNvPr id="0" name=""/>
        <dsp:cNvSpPr/>
      </dsp:nvSpPr>
      <dsp:spPr>
        <a:xfrm>
          <a:off x="42134"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67640" rIns="312928"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Exploratory Data Analysis (EDA)</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F512B-5D8B-472D-998D-D0C6CFC25B21}">
      <dsp:nvSpPr>
        <dsp:cNvPr id="0" name=""/>
        <dsp:cNvSpPr/>
      </dsp:nvSpPr>
      <dsp:spPr>
        <a:xfrm>
          <a:off x="0" y="70091"/>
          <a:ext cx="339128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1916</a:t>
          </a:r>
        </a:p>
      </dsp:txBody>
      <dsp:txXfrm>
        <a:off x="21075" y="91166"/>
        <a:ext cx="3349131" cy="389580"/>
      </dsp:txXfrm>
    </dsp:sp>
    <dsp:sp modelId="{599FF94A-851C-4BED-A06A-66B0DD763AB3}">
      <dsp:nvSpPr>
        <dsp:cNvPr id="0" name=""/>
        <dsp:cNvSpPr/>
      </dsp:nvSpPr>
      <dsp:spPr>
        <a:xfrm>
          <a:off x="0" y="469839"/>
          <a:ext cx="33912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7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Cancelled Due to World War I</a:t>
          </a:r>
        </a:p>
      </dsp:txBody>
      <dsp:txXfrm>
        <a:off x="0" y="469839"/>
        <a:ext cx="3391281" cy="298080"/>
      </dsp:txXfrm>
    </dsp:sp>
    <dsp:sp modelId="{49BC96B4-E81B-4F86-B2CD-8BA52ADA4FC6}">
      <dsp:nvSpPr>
        <dsp:cNvPr id="0" name=""/>
        <dsp:cNvSpPr/>
      </dsp:nvSpPr>
      <dsp:spPr>
        <a:xfrm>
          <a:off x="0" y="767919"/>
          <a:ext cx="3391281"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1940 &amp; 1944</a:t>
          </a:r>
        </a:p>
      </dsp:txBody>
      <dsp:txXfrm>
        <a:off x="21075" y="788994"/>
        <a:ext cx="3349131" cy="389580"/>
      </dsp:txXfrm>
    </dsp:sp>
    <dsp:sp modelId="{4C2AD50A-4C68-42EA-AAAD-1802474F2B95}">
      <dsp:nvSpPr>
        <dsp:cNvPr id="0" name=""/>
        <dsp:cNvSpPr/>
      </dsp:nvSpPr>
      <dsp:spPr>
        <a:xfrm>
          <a:off x="0" y="1199649"/>
          <a:ext cx="3391281"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7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Cancelled Due to World War II</a:t>
          </a:r>
        </a:p>
      </dsp:txBody>
      <dsp:txXfrm>
        <a:off x="0" y="1199649"/>
        <a:ext cx="3391281" cy="2980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323A4-D48F-43C6-9BD5-BFC8FF03C2E1}">
      <dsp:nvSpPr>
        <dsp:cNvPr id="0" name=""/>
        <dsp:cNvSpPr/>
      </dsp:nvSpPr>
      <dsp:spPr>
        <a:xfrm>
          <a:off x="0" y="32947"/>
          <a:ext cx="7759084" cy="10793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Summer Olympics 1896 - 2012</a:t>
          </a:r>
        </a:p>
      </dsp:txBody>
      <dsp:txXfrm>
        <a:off x="52688" y="85635"/>
        <a:ext cx="7653708" cy="9739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1812-B750-4BA0-AFBC-198371BA2BEA}">
      <dsp:nvSpPr>
        <dsp:cNvPr id="0" name=""/>
        <dsp:cNvSpPr/>
      </dsp:nvSpPr>
      <dsp:spPr>
        <a:xfrm rot="10800000">
          <a:off x="1448501" y="0"/>
          <a:ext cx="8475223"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140970" rIns="263144"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Exploratory Data Analysis (EDA) </a:t>
          </a:r>
          <a:r>
            <a:rPr lang="en-US" sz="1600" kern="1200" dirty="0"/>
            <a:t>Cont’d…</a:t>
          </a:r>
        </a:p>
      </dsp:txBody>
      <dsp:txXfrm rot="10800000">
        <a:off x="1779892" y="0"/>
        <a:ext cx="8143832" cy="1325563"/>
      </dsp:txXfrm>
    </dsp:sp>
    <dsp:sp modelId="{4DF4D9C6-C0D5-4DDE-BE98-8790731385CD}">
      <dsp:nvSpPr>
        <dsp:cNvPr id="0" name=""/>
        <dsp:cNvSpPr/>
      </dsp:nvSpPr>
      <dsp:spPr>
        <a:xfrm>
          <a:off x="0"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0392A-5BDF-47B4-B62F-61FDBDD31DCE}">
      <dsp:nvSpPr>
        <dsp:cNvPr id="0" name=""/>
        <dsp:cNvSpPr/>
      </dsp:nvSpPr>
      <dsp:spPr>
        <a:xfrm rot="10800000">
          <a:off x="2092753" y="0"/>
          <a:ext cx="6992874"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536" tIns="232410" rIns="433832" bIns="232410" numCol="1" spcCol="1270" anchor="ctr" anchorCtr="0">
          <a:noAutofit/>
        </a:bodyPr>
        <a:lstStyle/>
        <a:p>
          <a:pPr marL="0" lvl="0" indent="0" algn="ctr" defTabSz="2711450">
            <a:lnSpc>
              <a:spcPct val="90000"/>
            </a:lnSpc>
            <a:spcBef>
              <a:spcPct val="0"/>
            </a:spcBef>
            <a:spcAft>
              <a:spcPct val="35000"/>
            </a:spcAft>
            <a:buNone/>
          </a:pPr>
          <a:r>
            <a:rPr lang="en-US" sz="6100" kern="1200" dirty="0"/>
            <a:t>Conclusion</a:t>
          </a:r>
        </a:p>
      </dsp:txBody>
      <dsp:txXfrm rot="10800000">
        <a:off x="2424144" y="0"/>
        <a:ext cx="6661483" cy="1325563"/>
      </dsp:txXfrm>
    </dsp:sp>
    <dsp:sp modelId="{5AA71F68-283C-40CF-A3BA-58AB721E23D1}">
      <dsp:nvSpPr>
        <dsp:cNvPr id="0" name=""/>
        <dsp:cNvSpPr/>
      </dsp:nvSpPr>
      <dsp:spPr>
        <a:xfrm>
          <a:off x="267002" y="0"/>
          <a:ext cx="1325563" cy="13255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45160-4560-46E6-929C-1C067933579B}">
      <dsp:nvSpPr>
        <dsp:cNvPr id="0" name=""/>
        <dsp:cNvSpPr/>
      </dsp:nvSpPr>
      <dsp:spPr>
        <a:xfrm>
          <a:off x="0" y="0"/>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Summer Olympics Games</a:t>
          </a:r>
        </a:p>
      </dsp:txBody>
      <dsp:txXfrm>
        <a:off x="64397" y="64397"/>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74191-F529-40F7-854F-B21B93697758}">
      <dsp:nvSpPr>
        <dsp:cNvPr id="0" name=""/>
        <dsp:cNvSpPr/>
      </dsp:nvSpPr>
      <dsp:spPr>
        <a:xfrm>
          <a:off x="0" y="99134"/>
          <a:ext cx="10515600"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Cities Hosted Olympics from 1896 - 2012</a:t>
          </a:r>
        </a:p>
      </dsp:txBody>
      <dsp:txXfrm>
        <a:off x="55030" y="154164"/>
        <a:ext cx="10405540" cy="101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74191-F529-40F7-854F-B21B93697758}">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References</a:t>
          </a:r>
        </a:p>
      </dsp:txBody>
      <dsp:txXfrm>
        <a:off x="64397" y="67590"/>
        <a:ext cx="10386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7E84F-7C0D-42E2-B98B-8ED21B04BB5A}">
      <dsp:nvSpPr>
        <dsp:cNvPr id="0" name=""/>
        <dsp:cNvSpPr/>
      </dsp:nvSpPr>
      <dsp:spPr>
        <a:xfrm rot="10800000">
          <a:off x="1043134" y="0"/>
          <a:ext cx="5360686" cy="64962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464"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EDA Process</a:t>
          </a:r>
        </a:p>
      </dsp:txBody>
      <dsp:txXfrm rot="10800000">
        <a:off x="1205539" y="0"/>
        <a:ext cx="5198281" cy="649620"/>
      </dsp:txXfrm>
    </dsp:sp>
    <dsp:sp modelId="{68BD3C82-CDD5-4CA6-A8A3-BEFD3D2642FB}">
      <dsp:nvSpPr>
        <dsp:cNvPr id="0" name=""/>
        <dsp:cNvSpPr/>
      </dsp:nvSpPr>
      <dsp:spPr>
        <a:xfrm>
          <a:off x="234068" y="0"/>
          <a:ext cx="649620" cy="64962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3697C-D861-4012-8CB9-940A4AC89CBB}">
      <dsp:nvSpPr>
        <dsp:cNvPr id="0" name=""/>
        <dsp:cNvSpPr/>
      </dsp:nvSpPr>
      <dsp:spPr>
        <a:xfrm rot="10800000">
          <a:off x="1253580" y="0"/>
          <a:ext cx="4723203" cy="3693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65"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Exploratory Data Analysis (EDA)</a:t>
          </a:r>
        </a:p>
      </dsp:txBody>
      <dsp:txXfrm rot="10800000">
        <a:off x="1345913" y="0"/>
        <a:ext cx="4630870" cy="369332"/>
      </dsp:txXfrm>
    </dsp:sp>
    <dsp:sp modelId="{0F276861-2BB5-4221-97FC-3CD4BB08B7FF}">
      <dsp:nvSpPr>
        <dsp:cNvPr id="0" name=""/>
        <dsp:cNvSpPr/>
      </dsp:nvSpPr>
      <dsp:spPr>
        <a:xfrm>
          <a:off x="768767" y="0"/>
          <a:ext cx="369332" cy="36933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559BE-110A-4F80-AD03-5EE4D2F32279}">
      <dsp:nvSpPr>
        <dsp:cNvPr id="0" name=""/>
        <dsp:cNvSpPr/>
      </dsp:nvSpPr>
      <dsp:spPr>
        <a:xfrm rot="10800000">
          <a:off x="1454162" y="0"/>
          <a:ext cx="5488178" cy="3693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65"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p>
      </dsp:txBody>
      <dsp:txXfrm rot="10800000">
        <a:off x="1546495" y="0"/>
        <a:ext cx="5395845" cy="369332"/>
      </dsp:txXfrm>
    </dsp:sp>
    <dsp:sp modelId="{8D227784-B07B-4E3C-A4A2-2709ABB8763B}">
      <dsp:nvSpPr>
        <dsp:cNvPr id="0" name=""/>
        <dsp:cNvSpPr/>
      </dsp:nvSpPr>
      <dsp:spPr>
        <a:xfrm>
          <a:off x="979662" y="0"/>
          <a:ext cx="369332" cy="3693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9CF3C-8551-4DB6-A60A-4BE3C086490D}">
      <dsp:nvSpPr>
        <dsp:cNvPr id="0" name=""/>
        <dsp:cNvSpPr/>
      </dsp:nvSpPr>
      <dsp:spPr>
        <a:xfrm rot="10800000">
          <a:off x="994952" y="0"/>
          <a:ext cx="3878889" cy="36933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65" tIns="64770" rIns="120904"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Problem Statement</a:t>
          </a:r>
        </a:p>
      </dsp:txBody>
      <dsp:txXfrm rot="10800000">
        <a:off x="1087285" y="0"/>
        <a:ext cx="3786556" cy="369332"/>
      </dsp:txXfrm>
    </dsp:sp>
    <dsp:sp modelId="{F5B44596-7EE7-4938-BE36-FD39BBE8B694}">
      <dsp:nvSpPr>
        <dsp:cNvPr id="0" name=""/>
        <dsp:cNvSpPr/>
      </dsp:nvSpPr>
      <dsp:spPr>
        <a:xfrm>
          <a:off x="631702" y="0"/>
          <a:ext cx="369332" cy="36933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85CD-5346-4955-B68A-FF13BA03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2B3B6-692F-4821-BFAA-9931A3A0E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8854B2-0715-48F2-ABF7-F38D938B5CB4}"/>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0C18BE7B-62CA-41FE-91CB-D7E15B8C5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9212F-97DE-4C91-86EE-F3D028001319}"/>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1668084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001C-8CA6-4948-8F86-70339960B7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8AAF3-D846-47FE-8217-0EC36AF80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F1CAD-B154-46AC-874C-E5848A93EF65}"/>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B127B672-7338-4175-98FD-38357749E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BD07F-C858-45E5-AD85-ED7FCD74300B}"/>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4179614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1ECEC-8710-41DF-9C03-4FF03FE5AD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7937B-00D8-43A4-A44D-E305D055E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80730-EBC8-4833-B06C-FFCA1F87E2E5}"/>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31A1EE5A-6F63-4AEE-BDF5-8563FE79B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BB7D2-01AE-405C-901D-9A90522B629D}"/>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4221139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1734-DC78-4CD1-A1A6-D6B4DC053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BF2E-DE06-419F-946A-72F39DE2F2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89616-1D0F-4D6D-89DA-55AA85ECCBC0}"/>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644775ED-49C0-4F24-91CF-F9F91C062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AAD12-693C-454E-B442-30500F05A19E}"/>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623961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B4CB-1E2D-46D1-A714-879D63A7D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F4399-CCAB-438A-B22B-4575E364C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F9712-BB1D-446E-832F-819591B8D513}"/>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492E8879-FC43-48A2-9DEB-CB00F1A99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44FD2-BCD1-4952-8804-9D467C5C633A}"/>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2920602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AC88-2624-44F8-BE9F-11F02CA77E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7F2CA-BB1F-4ECD-A297-26ECA4F5FC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67F21-9E6B-41AC-8FD0-70F7751E1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228C58-E105-4D7F-B170-AFD231136701}"/>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6" name="Footer Placeholder 5">
            <a:extLst>
              <a:ext uri="{FF2B5EF4-FFF2-40B4-BE49-F238E27FC236}">
                <a16:creationId xmlns:a16="http://schemas.microsoft.com/office/drawing/2014/main" id="{06C115F4-EC61-4984-AA90-EB2D7EDA8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4521E-0610-4DF4-9D37-68657FD23CB2}"/>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710164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DD7C-D288-4BA4-9CF5-35C7806A76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7A6218-0AEC-4479-A5B0-F294C974B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90113-957D-48C6-8590-0531231C98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52CD5-3940-4BBB-9588-1D313F326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8A0E4-8D36-43D0-B60D-662E904CD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D1B82-992A-4D02-BA95-F589901582D4}"/>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8" name="Footer Placeholder 7">
            <a:extLst>
              <a:ext uri="{FF2B5EF4-FFF2-40B4-BE49-F238E27FC236}">
                <a16:creationId xmlns:a16="http://schemas.microsoft.com/office/drawing/2014/main" id="{9409F32F-20F6-4729-BA07-5A5E1282E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4A1CA-186B-47B2-AB30-2F1499733757}"/>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1130150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D37F-6217-4183-A7E2-36ACA59101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90087-9E6E-4D54-8E85-E28A27DCA3DB}"/>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4" name="Footer Placeholder 3">
            <a:extLst>
              <a:ext uri="{FF2B5EF4-FFF2-40B4-BE49-F238E27FC236}">
                <a16:creationId xmlns:a16="http://schemas.microsoft.com/office/drawing/2014/main" id="{381E217B-378A-4290-9179-B42F6E7732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4BE54-8F8E-4CA8-AB9A-A49B6D22C998}"/>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13534292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39046-5BD1-4325-98F5-1E3BFD67339D}"/>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3" name="Footer Placeholder 2">
            <a:extLst>
              <a:ext uri="{FF2B5EF4-FFF2-40B4-BE49-F238E27FC236}">
                <a16:creationId xmlns:a16="http://schemas.microsoft.com/office/drawing/2014/main" id="{ACA2AAA6-E275-4AF1-855B-F59718E715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BE19C6-0E2E-4EBF-8650-6AEAA5E84461}"/>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2130940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D10F-B920-4C71-942C-E8249B19F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7BA05A-0D35-4BC0-87D8-07FC828E5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5BE17-A4E1-4561-A2E7-06CE1D698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0CF4B-2215-4FEA-A4CF-9D678C10E781}"/>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6" name="Footer Placeholder 5">
            <a:extLst>
              <a:ext uri="{FF2B5EF4-FFF2-40B4-BE49-F238E27FC236}">
                <a16:creationId xmlns:a16="http://schemas.microsoft.com/office/drawing/2014/main" id="{36724A3B-6B40-4E93-BB37-C4DBAD154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7CB40-9989-4AAF-869A-18E60AF13AB4}"/>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4128598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1873-C5E3-4CCE-A3FE-A0EFD1A6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C2D053-0B02-4CFA-88F6-0CBE4437F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0141A-9BA9-4301-82C7-A0550526B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F792E-F35F-4280-8B54-A15BFFDBDEBD}"/>
              </a:ext>
            </a:extLst>
          </p:cNvPr>
          <p:cNvSpPr>
            <a:spLocks noGrp="1"/>
          </p:cNvSpPr>
          <p:nvPr>
            <p:ph type="dt" sz="half" idx="10"/>
          </p:nvPr>
        </p:nvSpPr>
        <p:spPr/>
        <p:txBody>
          <a:bodyPr/>
          <a:lstStyle/>
          <a:p>
            <a:fld id="{7A4333F0-3102-4F68-A119-6E55FBC87B15}" type="datetimeFigureOut">
              <a:rPr lang="en-US" smtClean="0"/>
              <a:t>11/29/2019</a:t>
            </a:fld>
            <a:endParaRPr lang="en-US"/>
          </a:p>
        </p:txBody>
      </p:sp>
      <p:sp>
        <p:nvSpPr>
          <p:cNvPr id="6" name="Footer Placeholder 5">
            <a:extLst>
              <a:ext uri="{FF2B5EF4-FFF2-40B4-BE49-F238E27FC236}">
                <a16:creationId xmlns:a16="http://schemas.microsoft.com/office/drawing/2014/main" id="{9F7714BF-3EA5-4A0F-963F-88A78B384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711CB-74F2-4294-8E86-66DD9A61063A}"/>
              </a:ext>
            </a:extLst>
          </p:cNvPr>
          <p:cNvSpPr>
            <a:spLocks noGrp="1"/>
          </p:cNvSpPr>
          <p:nvPr>
            <p:ph type="sldNum" sz="quarter" idx="12"/>
          </p:nvPr>
        </p:nvSpPr>
        <p:spPr/>
        <p:txBody>
          <a:bodyPr/>
          <a:lstStyle/>
          <a:p>
            <a:fld id="{19287A53-3F0C-48EF-9535-243074AE28D9}" type="slidenum">
              <a:rPr lang="en-US" smtClean="0"/>
              <a:t>‹#›</a:t>
            </a:fld>
            <a:endParaRPr lang="en-US"/>
          </a:p>
        </p:txBody>
      </p:sp>
    </p:spTree>
    <p:extLst>
      <p:ext uri="{BB962C8B-B14F-4D97-AF65-F5344CB8AC3E}">
        <p14:creationId xmlns:p14="http://schemas.microsoft.com/office/powerpoint/2010/main" val="2638675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F6C5F-5837-4275-8CD4-CFCC4E4DF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4204ED-63C5-4D96-8BC8-05E09F3A6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53162-028E-4BE0-914C-91280F57C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333F0-3102-4F68-A119-6E55FBC87B15}" type="datetimeFigureOut">
              <a:rPr lang="en-US" smtClean="0"/>
              <a:t>11/29/2019</a:t>
            </a:fld>
            <a:endParaRPr lang="en-US"/>
          </a:p>
        </p:txBody>
      </p:sp>
      <p:sp>
        <p:nvSpPr>
          <p:cNvPr id="5" name="Footer Placeholder 4">
            <a:extLst>
              <a:ext uri="{FF2B5EF4-FFF2-40B4-BE49-F238E27FC236}">
                <a16:creationId xmlns:a16="http://schemas.microsoft.com/office/drawing/2014/main" id="{455035AE-7D98-4F55-9F0E-6D904BB26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03AAF7-0531-473B-AF1B-3F9E3D419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87A53-3F0C-48EF-9535-243074AE28D9}" type="slidenum">
              <a:rPr lang="en-US" smtClean="0"/>
              <a:t>‹#›</a:t>
            </a:fld>
            <a:endParaRPr lang="en-US"/>
          </a:p>
        </p:txBody>
      </p:sp>
    </p:spTree>
    <p:extLst>
      <p:ext uri="{BB962C8B-B14F-4D97-AF65-F5344CB8AC3E}">
        <p14:creationId xmlns:p14="http://schemas.microsoft.com/office/powerpoint/2010/main" val="347797998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mc:AlternateContent xmlns:mc="http://schemas.openxmlformats.org/markup-compatibility/2006">
    <mc:Choice xmlns:p15="http://schemas.microsoft.com/office/powerpoint/2012/main" Requires="p15">
      <p:transition xmlns:p14="http://schemas.microsoft.com/office/powerpoint/2010/main" spd="slow" p14:dur="1250" advClick="0">
        <p15:prstTrans prst="pageCurlDouble"/>
      </p:transition>
    </mc:Choice>
    <mc:Fallback>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5.xml"/><Relationship Id="rId7" Type="http://schemas.openxmlformats.org/officeDocument/2006/relationships/image" Target="../media/image13.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5.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7.xml"/><Relationship Id="rId7" Type="http://schemas.openxmlformats.org/officeDocument/2006/relationships/image" Target="../media/image16.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9.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9.xml"/><Relationship Id="rId7" Type="http://schemas.openxmlformats.org/officeDocument/2006/relationships/image" Target="../media/image20.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20.xml"/><Relationship Id="rId7" Type="http://schemas.openxmlformats.org/officeDocument/2006/relationships/image" Target="../media/image23.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openxmlformats.org/officeDocument/2006/relationships/image" Target="../media/image27.png"/><Relationship Id="rId5" Type="http://schemas.openxmlformats.org/officeDocument/2006/relationships/diagramColors" Target="../diagrams/colors20.xml"/><Relationship Id="rId10" Type="http://schemas.openxmlformats.org/officeDocument/2006/relationships/image" Target="../media/image26.png"/><Relationship Id="rId4" Type="http://schemas.openxmlformats.org/officeDocument/2006/relationships/diagramQuickStyle" Target="../diagrams/quickStyle20.xml"/><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Layout" Target="../diagrams/layout21.xml"/><Relationship Id="rId7" Type="http://schemas.openxmlformats.org/officeDocument/2006/relationships/image" Target="../media/image28.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22.xml"/><Relationship Id="rId7" Type="http://schemas.openxmlformats.org/officeDocument/2006/relationships/image" Target="../media/image31.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10" Type="http://schemas.openxmlformats.org/officeDocument/2006/relationships/image" Target="../media/image34.png"/><Relationship Id="rId4" Type="http://schemas.openxmlformats.org/officeDocument/2006/relationships/diagramQuickStyle" Target="../diagrams/quickStyle22.xml"/><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23.xml"/><Relationship Id="rId7" Type="http://schemas.openxmlformats.org/officeDocument/2006/relationships/image" Target="../media/image35.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24.xml"/><Relationship Id="rId7" Type="http://schemas.openxmlformats.org/officeDocument/2006/relationships/image" Target="../media/image3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41.png"/><Relationship Id="rId2" Type="http://schemas.openxmlformats.org/officeDocument/2006/relationships/diagramData" Target="../diagrams/data25.xml"/><Relationship Id="rId1" Type="http://schemas.openxmlformats.org/officeDocument/2006/relationships/slideLayout" Target="../slideLayouts/slideLayout6.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heesoo37/120-years-of-olympic-history-athletes-and-results" TargetMode="External"/><Relationship Id="rId3" Type="http://schemas.openxmlformats.org/officeDocument/2006/relationships/diagramLayout" Target="../diagrams/layout5.xml"/><Relationship Id="rId7" Type="http://schemas.openxmlformats.org/officeDocument/2006/relationships/hyperlink" Target="https://github.com/nkraja33/Term-1/tree/master/Data/Projects" TargetMode="Externa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openxmlformats.org/officeDocument/2006/relationships/hyperlink" Target="https://www.data-to-viz.com/" TargetMode="External"/><Relationship Id="rId5" Type="http://schemas.openxmlformats.org/officeDocument/2006/relationships/diagramColors" Target="../diagrams/colors5.xml"/><Relationship Id="rId10" Type="http://schemas.openxmlformats.org/officeDocument/2006/relationships/hyperlink" Target="https://stackoverflow.com/questions/tagged/python" TargetMode="External"/><Relationship Id="rId4" Type="http://schemas.openxmlformats.org/officeDocument/2006/relationships/diagramQuickStyle" Target="../diagrams/quickStyle5.xml"/><Relationship Id="rId9" Type="http://schemas.openxmlformats.org/officeDocument/2006/relationships/hyperlink" Target="https://www.w3schools.com/python/" TargetMode="Externa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slideLayout" Target="../slideLayouts/slideLayout7.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tags" Target="../tags/tag1.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Layout" Target="../diagrams/layout13.xml"/><Relationship Id="rId7" Type="http://schemas.openxmlformats.org/officeDocument/2006/relationships/image" Target="../media/image12.png"/><Relationship Id="rId12" Type="http://schemas.microsoft.com/office/2007/relationships/diagramDrawing" Target="../diagrams/drawing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diagramColors" Target="../diagrams/colors14.xml"/><Relationship Id="rId5" Type="http://schemas.openxmlformats.org/officeDocument/2006/relationships/diagramColors" Target="../diagrams/colors13.xml"/><Relationship Id="rId10" Type="http://schemas.openxmlformats.org/officeDocument/2006/relationships/diagramQuickStyle" Target="../diagrams/quickStyle14.xml"/><Relationship Id="rId4" Type="http://schemas.openxmlformats.org/officeDocument/2006/relationships/diagramQuickStyle" Target="../diagrams/quickStyle13.xml"/><Relationship Id="rId9" Type="http://schemas.openxmlformats.org/officeDocument/2006/relationships/diagramLayout" Target="../diagrams/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264A042-927F-46DA-9A37-01BF9ECC100F}"/>
              </a:ext>
            </a:extLst>
          </p:cNvPr>
          <p:cNvGraphicFramePr/>
          <p:nvPr>
            <p:extLst>
              <p:ext uri="{D42A27DB-BD31-4B8C-83A1-F6EECF244321}">
                <p14:modId xmlns:p14="http://schemas.microsoft.com/office/powerpoint/2010/main" val="1400112004"/>
              </p:ext>
            </p:extLst>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8DFD269C-E69F-41CA-A80B-DC3CD778A59F}"/>
              </a:ext>
            </a:extLst>
          </p:cNvPr>
          <p:cNvGraphicFramePr/>
          <p:nvPr>
            <p:extLst>
              <p:ext uri="{D42A27DB-BD31-4B8C-83A1-F6EECF244321}">
                <p14:modId xmlns:p14="http://schemas.microsoft.com/office/powerpoint/2010/main" val="1672249825"/>
              </p:ext>
            </p:extLst>
          </p:nvPr>
        </p:nvGraphicFramePr>
        <p:xfrm>
          <a:off x="2059619" y="4172505"/>
          <a:ext cx="7759084" cy="11452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655720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Cities Hosted More than Once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6F6C6B6-B11D-482B-99DC-DC63361CBCCF}"/>
              </a:ext>
            </a:extLst>
          </p:cNvPr>
          <p:cNvPicPr>
            <a:picLocks noChangeAspect="1"/>
          </p:cNvPicPr>
          <p:nvPr/>
        </p:nvPicPr>
        <p:blipFill>
          <a:blip r:embed="rId7"/>
          <a:stretch>
            <a:fillRect/>
          </a:stretch>
        </p:blipFill>
        <p:spPr>
          <a:xfrm>
            <a:off x="1473045" y="2849824"/>
            <a:ext cx="1238250" cy="2152650"/>
          </a:xfrm>
          <a:prstGeom prst="rect">
            <a:avLst/>
          </a:prstGeom>
        </p:spPr>
      </p:pic>
      <p:pic>
        <p:nvPicPr>
          <p:cNvPr id="7" name="Picture 6">
            <a:extLst>
              <a:ext uri="{FF2B5EF4-FFF2-40B4-BE49-F238E27FC236}">
                <a16:creationId xmlns:a16="http://schemas.microsoft.com/office/drawing/2014/main" id="{02165D86-840E-4F18-A4D6-CA03B6DDD460}"/>
              </a:ext>
            </a:extLst>
          </p:cNvPr>
          <p:cNvPicPr>
            <a:picLocks noChangeAspect="1"/>
          </p:cNvPicPr>
          <p:nvPr/>
        </p:nvPicPr>
        <p:blipFill>
          <a:blip r:embed="rId8"/>
          <a:stretch>
            <a:fillRect/>
          </a:stretch>
        </p:blipFill>
        <p:spPr>
          <a:xfrm>
            <a:off x="4734202" y="2242945"/>
            <a:ext cx="4880314" cy="3516697"/>
          </a:xfrm>
          <a:prstGeom prst="rect">
            <a:avLst/>
          </a:prstGeom>
        </p:spPr>
      </p:pic>
    </p:spTree>
    <p:extLst>
      <p:ext uri="{BB962C8B-B14F-4D97-AF65-F5344CB8AC3E}">
        <p14:creationId xmlns:p14="http://schemas.microsoft.com/office/powerpoint/2010/main" val="672601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Medal counts by countries</a:t>
            </a:r>
          </a:p>
          <a:p>
            <a:pPr marL="0" indent="0">
              <a:buNone/>
            </a:pPr>
            <a:endParaRPr lang="en-US" dirty="0"/>
          </a:p>
        </p:txBody>
      </p:sp>
      <p:graphicFrame>
        <p:nvGraphicFramePr>
          <p:cNvPr id="2" name="Table 1">
            <a:extLst>
              <a:ext uri="{FF2B5EF4-FFF2-40B4-BE49-F238E27FC236}">
                <a16:creationId xmlns:a16="http://schemas.microsoft.com/office/drawing/2014/main" id="{5BC52284-8FE1-4965-8764-C5337FF16748}"/>
              </a:ext>
            </a:extLst>
          </p:cNvPr>
          <p:cNvGraphicFramePr>
            <a:graphicFrameLocks noGrp="1"/>
          </p:cNvGraphicFramePr>
          <p:nvPr>
            <p:extLst>
              <p:ext uri="{D42A27DB-BD31-4B8C-83A1-F6EECF244321}">
                <p14:modId xmlns:p14="http://schemas.microsoft.com/office/powerpoint/2010/main" val="1450674084"/>
              </p:ext>
            </p:extLst>
          </p:nvPr>
        </p:nvGraphicFramePr>
        <p:xfrm>
          <a:off x="1065319" y="2386060"/>
          <a:ext cx="2414728" cy="4023360"/>
        </p:xfrm>
        <a:graphic>
          <a:graphicData uri="http://schemas.openxmlformats.org/drawingml/2006/table">
            <a:tbl>
              <a:tblPr firstRow="1" bandRow="1">
                <a:tableStyleId>{5C22544A-7EE6-4342-B048-85BDC9FD1C3A}</a:tableStyleId>
              </a:tblPr>
              <a:tblGrid>
                <a:gridCol w="1535838">
                  <a:extLst>
                    <a:ext uri="{9D8B030D-6E8A-4147-A177-3AD203B41FA5}">
                      <a16:colId xmlns:a16="http://schemas.microsoft.com/office/drawing/2014/main" val="3912256614"/>
                    </a:ext>
                  </a:extLst>
                </a:gridCol>
                <a:gridCol w="878890">
                  <a:extLst>
                    <a:ext uri="{9D8B030D-6E8A-4147-A177-3AD203B41FA5}">
                      <a16:colId xmlns:a16="http://schemas.microsoft.com/office/drawing/2014/main" val="2716478107"/>
                    </a:ext>
                  </a:extLst>
                </a:gridCol>
              </a:tblGrid>
              <a:tr h="353493">
                <a:tc>
                  <a:txBody>
                    <a:bodyPr/>
                    <a:lstStyle/>
                    <a:p>
                      <a:r>
                        <a:rPr lang="en-US" dirty="0"/>
                        <a:t>Country IOC </a:t>
                      </a:r>
                    </a:p>
                  </a:txBody>
                  <a:tcPr/>
                </a:tc>
                <a:tc>
                  <a:txBody>
                    <a:bodyPr/>
                    <a:lstStyle/>
                    <a:p>
                      <a:r>
                        <a:rPr lang="en-US" dirty="0"/>
                        <a:t>Count</a:t>
                      </a:r>
                    </a:p>
                  </a:txBody>
                  <a:tcPr/>
                </a:tc>
                <a:extLst>
                  <a:ext uri="{0D108BD9-81ED-4DB2-BD59-A6C34878D82A}">
                    <a16:rowId xmlns:a16="http://schemas.microsoft.com/office/drawing/2014/main" val="2412987772"/>
                  </a:ext>
                </a:extLst>
              </a:tr>
              <a:tr h="353493">
                <a:tc>
                  <a:txBody>
                    <a:bodyPr/>
                    <a:lstStyle/>
                    <a:p>
                      <a:r>
                        <a:rPr lang="sv-SE" dirty="0"/>
                        <a:t>USA</a:t>
                      </a:r>
                      <a:endParaRPr lang="en-US" dirty="0"/>
                    </a:p>
                  </a:txBody>
                  <a:tcPr/>
                </a:tc>
                <a:tc>
                  <a:txBody>
                    <a:bodyPr/>
                    <a:lstStyle/>
                    <a:p>
                      <a:r>
                        <a:rPr lang="sv-SE" dirty="0"/>
                        <a:t>4585</a:t>
                      </a:r>
                      <a:endParaRPr lang="en-US" dirty="0"/>
                    </a:p>
                  </a:txBody>
                  <a:tcPr/>
                </a:tc>
                <a:extLst>
                  <a:ext uri="{0D108BD9-81ED-4DB2-BD59-A6C34878D82A}">
                    <a16:rowId xmlns:a16="http://schemas.microsoft.com/office/drawing/2014/main" val="1144363011"/>
                  </a:ext>
                </a:extLst>
              </a:tr>
              <a:tr h="353493">
                <a:tc>
                  <a:txBody>
                    <a:bodyPr/>
                    <a:lstStyle/>
                    <a:p>
                      <a:r>
                        <a:rPr lang="sv-SE" dirty="0"/>
                        <a:t>URS</a:t>
                      </a:r>
                      <a:endParaRPr lang="en-US" dirty="0"/>
                    </a:p>
                  </a:txBody>
                  <a:tcPr/>
                </a:tc>
                <a:tc>
                  <a:txBody>
                    <a:bodyPr/>
                    <a:lstStyle/>
                    <a:p>
                      <a:r>
                        <a:rPr lang="sv-SE" dirty="0"/>
                        <a:t>2049</a:t>
                      </a:r>
                      <a:endParaRPr lang="en-US" dirty="0"/>
                    </a:p>
                  </a:txBody>
                  <a:tcPr/>
                </a:tc>
                <a:extLst>
                  <a:ext uri="{0D108BD9-81ED-4DB2-BD59-A6C34878D82A}">
                    <a16:rowId xmlns:a16="http://schemas.microsoft.com/office/drawing/2014/main" val="1641182510"/>
                  </a:ext>
                </a:extLst>
              </a:tr>
              <a:tr h="353493">
                <a:tc>
                  <a:txBody>
                    <a:bodyPr/>
                    <a:lstStyle/>
                    <a:p>
                      <a:r>
                        <a:rPr lang="sv-SE" dirty="0"/>
                        <a:t>GBR</a:t>
                      </a:r>
                      <a:endParaRPr lang="en-US" dirty="0"/>
                    </a:p>
                  </a:txBody>
                  <a:tcPr/>
                </a:tc>
                <a:tc>
                  <a:txBody>
                    <a:bodyPr/>
                    <a:lstStyle/>
                    <a:p>
                      <a:r>
                        <a:rPr lang="sv-SE" dirty="0"/>
                        <a:t>1720</a:t>
                      </a:r>
                      <a:endParaRPr lang="en-US" dirty="0"/>
                    </a:p>
                  </a:txBody>
                  <a:tcPr/>
                </a:tc>
                <a:extLst>
                  <a:ext uri="{0D108BD9-81ED-4DB2-BD59-A6C34878D82A}">
                    <a16:rowId xmlns:a16="http://schemas.microsoft.com/office/drawing/2014/main" val="782828356"/>
                  </a:ext>
                </a:extLst>
              </a:tr>
              <a:tr h="353493">
                <a:tc>
                  <a:txBody>
                    <a:bodyPr/>
                    <a:lstStyle/>
                    <a:p>
                      <a:r>
                        <a:rPr lang="sv-SE" dirty="0"/>
                        <a:t>FRA</a:t>
                      </a:r>
                      <a:endParaRPr lang="en-US" dirty="0"/>
                    </a:p>
                  </a:txBody>
                  <a:tcPr/>
                </a:tc>
                <a:tc>
                  <a:txBody>
                    <a:bodyPr/>
                    <a:lstStyle/>
                    <a:p>
                      <a:r>
                        <a:rPr lang="sv-SE" dirty="0"/>
                        <a:t>1396</a:t>
                      </a:r>
                      <a:endParaRPr lang="en-US" dirty="0"/>
                    </a:p>
                  </a:txBody>
                  <a:tcPr/>
                </a:tc>
                <a:extLst>
                  <a:ext uri="{0D108BD9-81ED-4DB2-BD59-A6C34878D82A}">
                    <a16:rowId xmlns:a16="http://schemas.microsoft.com/office/drawing/2014/main" val="318566098"/>
                  </a:ext>
                </a:extLst>
              </a:tr>
              <a:tr h="353493">
                <a:tc>
                  <a:txBody>
                    <a:bodyPr/>
                    <a:lstStyle/>
                    <a:p>
                      <a:r>
                        <a:rPr lang="sv-SE" dirty="0"/>
                        <a:t>GER</a:t>
                      </a:r>
                      <a:endParaRPr lang="en-US" dirty="0"/>
                    </a:p>
                  </a:txBody>
                  <a:tcPr/>
                </a:tc>
                <a:tc>
                  <a:txBody>
                    <a:bodyPr/>
                    <a:lstStyle/>
                    <a:p>
                      <a:r>
                        <a:rPr lang="sv-SE" dirty="0"/>
                        <a:t>1305</a:t>
                      </a:r>
                      <a:endParaRPr lang="en-US" dirty="0"/>
                    </a:p>
                  </a:txBody>
                  <a:tcPr/>
                </a:tc>
                <a:extLst>
                  <a:ext uri="{0D108BD9-81ED-4DB2-BD59-A6C34878D82A}">
                    <a16:rowId xmlns:a16="http://schemas.microsoft.com/office/drawing/2014/main" val="3077412700"/>
                  </a:ext>
                </a:extLst>
              </a:tr>
              <a:tr h="353493">
                <a:tc>
                  <a:txBody>
                    <a:bodyPr/>
                    <a:lstStyle/>
                    <a:p>
                      <a:r>
                        <a:rPr lang="sv-SE" dirty="0"/>
                        <a:t>ITA</a:t>
                      </a:r>
                      <a:endParaRPr lang="en-US" dirty="0"/>
                    </a:p>
                  </a:txBody>
                  <a:tcPr/>
                </a:tc>
                <a:tc>
                  <a:txBody>
                    <a:bodyPr/>
                    <a:lstStyle/>
                    <a:p>
                      <a:r>
                        <a:rPr lang="sv-SE" dirty="0"/>
                        <a:t>1296</a:t>
                      </a:r>
                      <a:endParaRPr lang="en-US" dirty="0"/>
                    </a:p>
                  </a:txBody>
                  <a:tcPr/>
                </a:tc>
                <a:extLst>
                  <a:ext uri="{0D108BD9-81ED-4DB2-BD59-A6C34878D82A}">
                    <a16:rowId xmlns:a16="http://schemas.microsoft.com/office/drawing/2014/main" val="2881110672"/>
                  </a:ext>
                </a:extLst>
              </a:tr>
              <a:tr h="353493">
                <a:tc>
                  <a:txBody>
                    <a:bodyPr/>
                    <a:lstStyle/>
                    <a:p>
                      <a:r>
                        <a:rPr lang="sv-SE" dirty="0"/>
                        <a:t>AUS</a:t>
                      </a:r>
                      <a:endParaRPr lang="en-US" dirty="0"/>
                    </a:p>
                  </a:txBody>
                  <a:tcPr/>
                </a:tc>
                <a:tc>
                  <a:txBody>
                    <a:bodyPr/>
                    <a:lstStyle/>
                    <a:p>
                      <a:r>
                        <a:rPr lang="sv-SE" dirty="0"/>
                        <a:t>1189</a:t>
                      </a:r>
                      <a:endParaRPr lang="en-US" dirty="0"/>
                    </a:p>
                  </a:txBody>
                  <a:tcPr/>
                </a:tc>
                <a:extLst>
                  <a:ext uri="{0D108BD9-81ED-4DB2-BD59-A6C34878D82A}">
                    <a16:rowId xmlns:a16="http://schemas.microsoft.com/office/drawing/2014/main" val="297442027"/>
                  </a:ext>
                </a:extLst>
              </a:tr>
              <a:tr h="353493">
                <a:tc>
                  <a:txBody>
                    <a:bodyPr/>
                    <a:lstStyle/>
                    <a:p>
                      <a:r>
                        <a:rPr lang="sv-SE" dirty="0"/>
                        <a:t>HUN</a:t>
                      </a:r>
                      <a:endParaRPr lang="en-US" dirty="0"/>
                    </a:p>
                  </a:txBody>
                  <a:tcPr/>
                </a:tc>
                <a:tc>
                  <a:txBody>
                    <a:bodyPr/>
                    <a:lstStyle/>
                    <a:p>
                      <a:r>
                        <a:rPr lang="sv-SE" dirty="0"/>
                        <a:t>1079</a:t>
                      </a:r>
                      <a:endParaRPr lang="en-US" dirty="0"/>
                    </a:p>
                  </a:txBody>
                  <a:tcPr/>
                </a:tc>
                <a:extLst>
                  <a:ext uri="{0D108BD9-81ED-4DB2-BD59-A6C34878D82A}">
                    <a16:rowId xmlns:a16="http://schemas.microsoft.com/office/drawing/2014/main" val="2928081822"/>
                  </a:ext>
                </a:extLst>
              </a:tr>
              <a:tr h="353493">
                <a:tc>
                  <a:txBody>
                    <a:bodyPr/>
                    <a:lstStyle/>
                    <a:p>
                      <a:r>
                        <a:rPr lang="sv-SE" dirty="0"/>
                        <a:t>SWE</a:t>
                      </a:r>
                      <a:endParaRPr lang="en-US" dirty="0"/>
                    </a:p>
                  </a:txBody>
                  <a:tcPr/>
                </a:tc>
                <a:tc>
                  <a:txBody>
                    <a:bodyPr/>
                    <a:lstStyle/>
                    <a:p>
                      <a:r>
                        <a:rPr lang="sv-SE" dirty="0"/>
                        <a:t>1044</a:t>
                      </a:r>
                      <a:endParaRPr lang="en-US" dirty="0"/>
                    </a:p>
                  </a:txBody>
                  <a:tcPr/>
                </a:tc>
                <a:extLst>
                  <a:ext uri="{0D108BD9-81ED-4DB2-BD59-A6C34878D82A}">
                    <a16:rowId xmlns:a16="http://schemas.microsoft.com/office/drawing/2014/main" val="3426219511"/>
                  </a:ext>
                </a:extLst>
              </a:tr>
              <a:tr h="353493">
                <a:tc>
                  <a:txBody>
                    <a:bodyPr/>
                    <a:lstStyle/>
                    <a:p>
                      <a:r>
                        <a:rPr lang="sv-SE" dirty="0"/>
                        <a:t>NED</a:t>
                      </a:r>
                      <a:endParaRPr lang="en-US" dirty="0"/>
                    </a:p>
                  </a:txBody>
                  <a:tcPr/>
                </a:tc>
                <a:tc>
                  <a:txBody>
                    <a:bodyPr/>
                    <a:lstStyle/>
                    <a:p>
                      <a:r>
                        <a:rPr lang="sv-SE" dirty="0"/>
                        <a:t>851</a:t>
                      </a:r>
                      <a:endParaRPr lang="en-US" dirty="0"/>
                    </a:p>
                  </a:txBody>
                  <a:tcPr/>
                </a:tc>
                <a:extLst>
                  <a:ext uri="{0D108BD9-81ED-4DB2-BD59-A6C34878D82A}">
                    <a16:rowId xmlns:a16="http://schemas.microsoft.com/office/drawing/2014/main" val="3581694162"/>
                  </a:ext>
                </a:extLst>
              </a:tr>
            </a:tbl>
          </a:graphicData>
        </a:graphic>
      </p:graphicFrame>
      <p:pic>
        <p:nvPicPr>
          <p:cNvPr id="6" name="Picture 5">
            <a:extLst>
              <a:ext uri="{FF2B5EF4-FFF2-40B4-BE49-F238E27FC236}">
                <a16:creationId xmlns:a16="http://schemas.microsoft.com/office/drawing/2014/main" id="{1D2038DD-116D-4D2E-A8DD-9B2279A1FC86}"/>
              </a:ext>
            </a:extLst>
          </p:cNvPr>
          <p:cNvPicPr>
            <a:picLocks noChangeAspect="1"/>
          </p:cNvPicPr>
          <p:nvPr/>
        </p:nvPicPr>
        <p:blipFill>
          <a:blip r:embed="rId7"/>
          <a:stretch>
            <a:fillRect/>
          </a:stretch>
        </p:blipFill>
        <p:spPr>
          <a:xfrm>
            <a:off x="4898485" y="2263775"/>
            <a:ext cx="4543425" cy="4229100"/>
          </a:xfrm>
          <a:prstGeom prst="rect">
            <a:avLst/>
          </a:prstGeom>
        </p:spPr>
      </p:pic>
    </p:spTree>
    <p:extLst>
      <p:ext uri="{BB962C8B-B14F-4D97-AF65-F5344CB8AC3E}">
        <p14:creationId xmlns:p14="http://schemas.microsoft.com/office/powerpoint/2010/main" val="1489148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Countries by each medal counts</a:t>
            </a:r>
          </a:p>
        </p:txBody>
      </p:sp>
      <p:pic>
        <p:nvPicPr>
          <p:cNvPr id="5" name="Picture 4">
            <a:extLst>
              <a:ext uri="{FF2B5EF4-FFF2-40B4-BE49-F238E27FC236}">
                <a16:creationId xmlns:a16="http://schemas.microsoft.com/office/drawing/2014/main" id="{BDC85D7E-6E9E-4436-8F28-C50285BEE61E}"/>
              </a:ext>
            </a:extLst>
          </p:cNvPr>
          <p:cNvPicPr>
            <a:picLocks noChangeAspect="1"/>
          </p:cNvPicPr>
          <p:nvPr/>
        </p:nvPicPr>
        <p:blipFill>
          <a:blip r:embed="rId7"/>
          <a:stretch>
            <a:fillRect/>
          </a:stretch>
        </p:blipFill>
        <p:spPr>
          <a:xfrm>
            <a:off x="996425" y="3286171"/>
            <a:ext cx="2724150" cy="2505075"/>
          </a:xfrm>
          <a:prstGeom prst="rect">
            <a:avLst/>
          </a:prstGeom>
        </p:spPr>
      </p:pic>
      <p:pic>
        <p:nvPicPr>
          <p:cNvPr id="7" name="Picture 6">
            <a:extLst>
              <a:ext uri="{FF2B5EF4-FFF2-40B4-BE49-F238E27FC236}">
                <a16:creationId xmlns:a16="http://schemas.microsoft.com/office/drawing/2014/main" id="{5810E00F-1EFD-445E-8B96-91CA1D979967}"/>
              </a:ext>
            </a:extLst>
          </p:cNvPr>
          <p:cNvPicPr>
            <a:picLocks noChangeAspect="1"/>
          </p:cNvPicPr>
          <p:nvPr/>
        </p:nvPicPr>
        <p:blipFill>
          <a:blip r:embed="rId8"/>
          <a:stretch>
            <a:fillRect/>
          </a:stretch>
        </p:blipFill>
        <p:spPr>
          <a:xfrm>
            <a:off x="4675896" y="3286170"/>
            <a:ext cx="2724150" cy="2505075"/>
          </a:xfrm>
          <a:prstGeom prst="rect">
            <a:avLst/>
          </a:prstGeom>
        </p:spPr>
      </p:pic>
      <p:pic>
        <p:nvPicPr>
          <p:cNvPr id="8" name="Picture 7">
            <a:extLst>
              <a:ext uri="{FF2B5EF4-FFF2-40B4-BE49-F238E27FC236}">
                <a16:creationId xmlns:a16="http://schemas.microsoft.com/office/drawing/2014/main" id="{36386AEA-B838-4CB3-97F0-D2ADB8E5C668}"/>
              </a:ext>
            </a:extLst>
          </p:cNvPr>
          <p:cNvPicPr>
            <a:picLocks noChangeAspect="1"/>
          </p:cNvPicPr>
          <p:nvPr/>
        </p:nvPicPr>
        <p:blipFill>
          <a:blip r:embed="rId9"/>
          <a:stretch>
            <a:fillRect/>
          </a:stretch>
        </p:blipFill>
        <p:spPr>
          <a:xfrm>
            <a:off x="8355367" y="3286170"/>
            <a:ext cx="2743200" cy="2505075"/>
          </a:xfrm>
          <a:prstGeom prst="rect">
            <a:avLst/>
          </a:prstGeom>
        </p:spPr>
      </p:pic>
    </p:spTree>
    <p:extLst>
      <p:ext uri="{BB962C8B-B14F-4D97-AF65-F5344CB8AC3E}">
        <p14:creationId xmlns:p14="http://schemas.microsoft.com/office/powerpoint/2010/main" val="1034687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Medal counts by Gender</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graphicFrame>
        <p:nvGraphicFramePr>
          <p:cNvPr id="10" name="Table 9">
            <a:extLst>
              <a:ext uri="{FF2B5EF4-FFF2-40B4-BE49-F238E27FC236}">
                <a16:creationId xmlns:a16="http://schemas.microsoft.com/office/drawing/2014/main" id="{D3D5DE6E-85C2-4A1C-B614-085641DB6B65}"/>
              </a:ext>
            </a:extLst>
          </p:cNvPr>
          <p:cNvGraphicFramePr>
            <a:graphicFrameLocks noGrp="1"/>
          </p:cNvGraphicFramePr>
          <p:nvPr>
            <p:extLst>
              <p:ext uri="{D42A27DB-BD31-4B8C-83A1-F6EECF244321}">
                <p14:modId xmlns:p14="http://schemas.microsoft.com/office/powerpoint/2010/main" val="1375747234"/>
              </p:ext>
            </p:extLst>
          </p:nvPr>
        </p:nvGraphicFramePr>
        <p:xfrm>
          <a:off x="1058414" y="3987094"/>
          <a:ext cx="3701252" cy="1097280"/>
        </p:xfrm>
        <a:graphic>
          <a:graphicData uri="http://schemas.openxmlformats.org/drawingml/2006/table">
            <a:tbl>
              <a:tblPr firstRow="1" bandRow="1">
                <a:tableStyleId>{5C22544A-7EE6-4342-B048-85BDC9FD1C3A}</a:tableStyleId>
              </a:tblPr>
              <a:tblGrid>
                <a:gridCol w="925313">
                  <a:extLst>
                    <a:ext uri="{9D8B030D-6E8A-4147-A177-3AD203B41FA5}">
                      <a16:colId xmlns:a16="http://schemas.microsoft.com/office/drawing/2014/main" val="1405050944"/>
                    </a:ext>
                  </a:extLst>
                </a:gridCol>
                <a:gridCol w="925313">
                  <a:extLst>
                    <a:ext uri="{9D8B030D-6E8A-4147-A177-3AD203B41FA5}">
                      <a16:colId xmlns:a16="http://schemas.microsoft.com/office/drawing/2014/main" val="2986875189"/>
                    </a:ext>
                  </a:extLst>
                </a:gridCol>
                <a:gridCol w="925313">
                  <a:extLst>
                    <a:ext uri="{9D8B030D-6E8A-4147-A177-3AD203B41FA5}">
                      <a16:colId xmlns:a16="http://schemas.microsoft.com/office/drawing/2014/main" val="408544910"/>
                    </a:ext>
                  </a:extLst>
                </a:gridCol>
                <a:gridCol w="925313">
                  <a:extLst>
                    <a:ext uri="{9D8B030D-6E8A-4147-A177-3AD203B41FA5}">
                      <a16:colId xmlns:a16="http://schemas.microsoft.com/office/drawing/2014/main" val="2658528615"/>
                    </a:ext>
                  </a:extLst>
                </a:gridCol>
              </a:tblGrid>
              <a:tr h="356235">
                <a:tc>
                  <a:txBody>
                    <a:bodyPr/>
                    <a:lstStyle/>
                    <a:p>
                      <a:r>
                        <a:rPr lang="en-US" u="none" dirty="0"/>
                        <a:t>Medal</a:t>
                      </a:r>
                    </a:p>
                  </a:txBody>
                  <a:tcPr anchor="ctr"/>
                </a:tc>
                <a:tc>
                  <a:txBody>
                    <a:bodyPr/>
                    <a:lstStyle/>
                    <a:p>
                      <a:r>
                        <a:rPr lang="en-US" u="none" dirty="0"/>
                        <a:t>Bronze</a:t>
                      </a:r>
                    </a:p>
                  </a:txBody>
                  <a:tcPr anchor="ctr"/>
                </a:tc>
                <a:tc>
                  <a:txBody>
                    <a:bodyPr/>
                    <a:lstStyle/>
                    <a:p>
                      <a:r>
                        <a:rPr lang="en-US" u="none" dirty="0"/>
                        <a:t>Gold</a:t>
                      </a:r>
                    </a:p>
                  </a:txBody>
                  <a:tcPr anchor="ctr"/>
                </a:tc>
                <a:tc>
                  <a:txBody>
                    <a:bodyPr/>
                    <a:lstStyle/>
                    <a:p>
                      <a:r>
                        <a:rPr lang="en-US" u="none" dirty="0"/>
                        <a:t>Silver</a:t>
                      </a:r>
                    </a:p>
                  </a:txBody>
                  <a:tcPr anchor="ctr"/>
                </a:tc>
                <a:extLst>
                  <a:ext uri="{0D108BD9-81ED-4DB2-BD59-A6C34878D82A}">
                    <a16:rowId xmlns:a16="http://schemas.microsoft.com/office/drawing/2014/main" val="1862363850"/>
                  </a:ext>
                </a:extLst>
              </a:tr>
              <a:tr h="356235">
                <a:tc>
                  <a:txBody>
                    <a:bodyPr/>
                    <a:lstStyle/>
                    <a:p>
                      <a:r>
                        <a:rPr lang="en-US" u="none"/>
                        <a:t>Men</a:t>
                      </a:r>
                    </a:p>
                  </a:txBody>
                  <a:tcPr anchor="ctr"/>
                </a:tc>
                <a:tc>
                  <a:txBody>
                    <a:bodyPr/>
                    <a:lstStyle/>
                    <a:p>
                      <a:r>
                        <a:rPr lang="en-US" u="none" dirty="0"/>
                        <a:t>7539</a:t>
                      </a:r>
                    </a:p>
                  </a:txBody>
                  <a:tcPr anchor="ctr"/>
                </a:tc>
                <a:tc>
                  <a:txBody>
                    <a:bodyPr/>
                    <a:lstStyle/>
                    <a:p>
                      <a:r>
                        <a:rPr lang="en-US" u="none" dirty="0"/>
                        <a:t>7697</a:t>
                      </a:r>
                    </a:p>
                  </a:txBody>
                  <a:tcPr anchor="ctr"/>
                </a:tc>
                <a:tc>
                  <a:txBody>
                    <a:bodyPr/>
                    <a:lstStyle/>
                    <a:p>
                      <a:r>
                        <a:rPr lang="en-US" u="none" dirty="0"/>
                        <a:t>7509</a:t>
                      </a:r>
                    </a:p>
                  </a:txBody>
                  <a:tcPr anchor="ctr"/>
                </a:tc>
                <a:extLst>
                  <a:ext uri="{0D108BD9-81ED-4DB2-BD59-A6C34878D82A}">
                    <a16:rowId xmlns:a16="http://schemas.microsoft.com/office/drawing/2014/main" val="3750597416"/>
                  </a:ext>
                </a:extLst>
              </a:tr>
              <a:tr h="356235">
                <a:tc>
                  <a:txBody>
                    <a:bodyPr/>
                    <a:lstStyle/>
                    <a:p>
                      <a:r>
                        <a:rPr lang="en-US" u="none" dirty="0"/>
                        <a:t>Women</a:t>
                      </a:r>
                    </a:p>
                  </a:txBody>
                  <a:tcPr anchor="ctr"/>
                </a:tc>
                <a:tc>
                  <a:txBody>
                    <a:bodyPr/>
                    <a:lstStyle/>
                    <a:p>
                      <a:r>
                        <a:rPr lang="en-US" u="none" dirty="0"/>
                        <a:t>2830</a:t>
                      </a:r>
                    </a:p>
                  </a:txBody>
                  <a:tcPr anchor="ctr"/>
                </a:tc>
                <a:tc>
                  <a:txBody>
                    <a:bodyPr/>
                    <a:lstStyle/>
                    <a:p>
                      <a:r>
                        <a:rPr lang="en-US" u="none" dirty="0"/>
                        <a:t>2787</a:t>
                      </a:r>
                    </a:p>
                  </a:txBody>
                  <a:tcPr anchor="ctr"/>
                </a:tc>
                <a:tc>
                  <a:txBody>
                    <a:bodyPr/>
                    <a:lstStyle/>
                    <a:p>
                      <a:r>
                        <a:rPr lang="en-US" u="none" dirty="0"/>
                        <a:t>2801</a:t>
                      </a:r>
                    </a:p>
                  </a:txBody>
                  <a:tcPr anchor="ctr"/>
                </a:tc>
                <a:extLst>
                  <a:ext uri="{0D108BD9-81ED-4DB2-BD59-A6C34878D82A}">
                    <a16:rowId xmlns:a16="http://schemas.microsoft.com/office/drawing/2014/main" val="3126177284"/>
                  </a:ext>
                </a:extLst>
              </a:tr>
            </a:tbl>
          </a:graphicData>
        </a:graphic>
      </p:graphicFrame>
      <p:pic>
        <p:nvPicPr>
          <p:cNvPr id="11" name="Picture 10">
            <a:extLst>
              <a:ext uri="{FF2B5EF4-FFF2-40B4-BE49-F238E27FC236}">
                <a16:creationId xmlns:a16="http://schemas.microsoft.com/office/drawing/2014/main" id="{ACFE22D1-CE0E-41E6-A8B5-CAFD4EC1EBC7}"/>
              </a:ext>
            </a:extLst>
          </p:cNvPr>
          <p:cNvPicPr>
            <a:picLocks noChangeAspect="1"/>
          </p:cNvPicPr>
          <p:nvPr/>
        </p:nvPicPr>
        <p:blipFill>
          <a:blip r:embed="rId7"/>
          <a:stretch>
            <a:fillRect/>
          </a:stretch>
        </p:blipFill>
        <p:spPr>
          <a:xfrm>
            <a:off x="5696597" y="2126740"/>
            <a:ext cx="4438650" cy="4248150"/>
          </a:xfrm>
          <a:prstGeom prst="rect">
            <a:avLst/>
          </a:prstGeom>
        </p:spPr>
      </p:pic>
    </p:spTree>
    <p:extLst>
      <p:ext uri="{BB962C8B-B14F-4D97-AF65-F5344CB8AC3E}">
        <p14:creationId xmlns:p14="http://schemas.microsoft.com/office/powerpoint/2010/main" val="1795323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Top 5 Athletes By Medal: (Men)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pic>
        <p:nvPicPr>
          <p:cNvPr id="2" name="Picture 1">
            <a:extLst>
              <a:ext uri="{FF2B5EF4-FFF2-40B4-BE49-F238E27FC236}">
                <a16:creationId xmlns:a16="http://schemas.microsoft.com/office/drawing/2014/main" id="{59D8DB71-FAC3-465F-A02E-FD6777B86E5D}"/>
              </a:ext>
            </a:extLst>
          </p:cNvPr>
          <p:cNvPicPr>
            <a:picLocks noChangeAspect="1"/>
          </p:cNvPicPr>
          <p:nvPr/>
        </p:nvPicPr>
        <p:blipFill>
          <a:blip r:embed="rId7"/>
          <a:stretch>
            <a:fillRect/>
          </a:stretch>
        </p:blipFill>
        <p:spPr>
          <a:xfrm>
            <a:off x="1031012" y="2290763"/>
            <a:ext cx="3385716" cy="2087988"/>
          </a:xfrm>
          <a:prstGeom prst="rect">
            <a:avLst/>
          </a:prstGeom>
        </p:spPr>
      </p:pic>
      <p:pic>
        <p:nvPicPr>
          <p:cNvPr id="5" name="Picture 4">
            <a:extLst>
              <a:ext uri="{FF2B5EF4-FFF2-40B4-BE49-F238E27FC236}">
                <a16:creationId xmlns:a16="http://schemas.microsoft.com/office/drawing/2014/main" id="{41E5ADAB-67B1-4965-AAB3-EF3E8D9329FA}"/>
              </a:ext>
            </a:extLst>
          </p:cNvPr>
          <p:cNvPicPr>
            <a:picLocks noChangeAspect="1"/>
          </p:cNvPicPr>
          <p:nvPr/>
        </p:nvPicPr>
        <p:blipFill>
          <a:blip r:embed="rId8"/>
          <a:stretch>
            <a:fillRect/>
          </a:stretch>
        </p:blipFill>
        <p:spPr>
          <a:xfrm>
            <a:off x="4416728" y="3052023"/>
            <a:ext cx="3544670" cy="2087987"/>
          </a:xfrm>
          <a:prstGeom prst="rect">
            <a:avLst/>
          </a:prstGeom>
        </p:spPr>
      </p:pic>
      <p:pic>
        <p:nvPicPr>
          <p:cNvPr id="6" name="Picture 5">
            <a:extLst>
              <a:ext uri="{FF2B5EF4-FFF2-40B4-BE49-F238E27FC236}">
                <a16:creationId xmlns:a16="http://schemas.microsoft.com/office/drawing/2014/main" id="{3C88A7AE-3D5C-44BE-B9AA-E157F001B480}"/>
              </a:ext>
            </a:extLst>
          </p:cNvPr>
          <p:cNvPicPr>
            <a:picLocks noChangeAspect="1"/>
          </p:cNvPicPr>
          <p:nvPr/>
        </p:nvPicPr>
        <p:blipFill>
          <a:blip r:embed="rId9"/>
          <a:stretch>
            <a:fillRect/>
          </a:stretch>
        </p:blipFill>
        <p:spPr>
          <a:xfrm>
            <a:off x="8049535" y="4190261"/>
            <a:ext cx="3111453" cy="2087987"/>
          </a:xfrm>
          <a:prstGeom prst="rect">
            <a:avLst/>
          </a:prstGeom>
        </p:spPr>
      </p:pic>
    </p:spTree>
    <p:extLst>
      <p:ext uri="{BB962C8B-B14F-4D97-AF65-F5344CB8AC3E}">
        <p14:creationId xmlns:p14="http://schemas.microsoft.com/office/powerpoint/2010/main" val="665494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Top 5 Athletes By Medal: (Men)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r>
              <a:rPr lang="en-US" dirty="0">
                <a:ln w="0"/>
                <a:solidFill>
                  <a:schemeClr val="accent1"/>
                </a:solidFill>
                <a:effectLst>
                  <a:outerShdw blurRad="38100" dist="25400" dir="5400000" algn="ctr" rotWithShape="0">
                    <a:srgbClr val="6E747A">
                      <a:alpha val="43000"/>
                    </a:srgbClr>
                  </a:outerShdw>
                </a:effectLst>
              </a:rPr>
              <a:t>Gold:			Silver: 			Bronze:</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69A54C08-C672-431D-B6A1-2F5CE2A5AC43}"/>
              </a:ext>
            </a:extLst>
          </p:cNvPr>
          <p:cNvPicPr>
            <a:picLocks noChangeAspect="1"/>
          </p:cNvPicPr>
          <p:nvPr/>
        </p:nvPicPr>
        <p:blipFill>
          <a:blip r:embed="rId7"/>
          <a:stretch>
            <a:fillRect/>
          </a:stretch>
        </p:blipFill>
        <p:spPr>
          <a:xfrm>
            <a:off x="7128769" y="3429000"/>
            <a:ext cx="1908699" cy="2717028"/>
          </a:xfrm>
          <a:prstGeom prst="rect">
            <a:avLst/>
          </a:prstGeom>
        </p:spPr>
      </p:pic>
      <p:sp>
        <p:nvSpPr>
          <p:cNvPr id="8" name="TextBox 7">
            <a:extLst>
              <a:ext uri="{FF2B5EF4-FFF2-40B4-BE49-F238E27FC236}">
                <a16:creationId xmlns:a16="http://schemas.microsoft.com/office/drawing/2014/main" id="{6CAC9039-F805-4E56-9F8E-4357C896451D}"/>
              </a:ext>
            </a:extLst>
          </p:cNvPr>
          <p:cNvSpPr txBox="1"/>
          <p:nvPr/>
        </p:nvSpPr>
        <p:spPr>
          <a:xfrm>
            <a:off x="7000042" y="6226351"/>
            <a:ext cx="2596720" cy="276999"/>
          </a:xfrm>
          <a:prstGeom prst="rect">
            <a:avLst/>
          </a:prstGeom>
          <a:noFill/>
        </p:spPr>
        <p:txBody>
          <a:bodyPr wrap="square" rtlCol="0">
            <a:spAutoFit/>
          </a:bodyPr>
          <a:lstStyle/>
          <a:p>
            <a:r>
              <a:rPr lang="en-US" sz="1200" b="1" dirty="0"/>
              <a:t>Alexei </a:t>
            </a:r>
            <a:r>
              <a:rPr lang="en-US" sz="1200" b="1" dirty="0" err="1"/>
              <a:t>Nemov</a:t>
            </a:r>
            <a:r>
              <a:rPr lang="en-US" sz="1200" b="1" dirty="0"/>
              <a:t> (Rus)</a:t>
            </a:r>
          </a:p>
        </p:txBody>
      </p:sp>
      <p:pic>
        <p:nvPicPr>
          <p:cNvPr id="9" name="Picture 8">
            <a:extLst>
              <a:ext uri="{FF2B5EF4-FFF2-40B4-BE49-F238E27FC236}">
                <a16:creationId xmlns:a16="http://schemas.microsoft.com/office/drawing/2014/main" id="{44AD415B-F606-4FD5-AB0D-BDFE6CB1EFA0}"/>
              </a:ext>
            </a:extLst>
          </p:cNvPr>
          <p:cNvPicPr>
            <a:picLocks noChangeAspect="1"/>
          </p:cNvPicPr>
          <p:nvPr/>
        </p:nvPicPr>
        <p:blipFill>
          <a:blip r:embed="rId8"/>
          <a:stretch>
            <a:fillRect/>
          </a:stretch>
        </p:blipFill>
        <p:spPr>
          <a:xfrm>
            <a:off x="9138821" y="3428999"/>
            <a:ext cx="1908700" cy="2662415"/>
          </a:xfrm>
          <a:prstGeom prst="rect">
            <a:avLst/>
          </a:prstGeom>
        </p:spPr>
      </p:pic>
      <p:sp>
        <p:nvSpPr>
          <p:cNvPr id="11" name="TextBox 10">
            <a:extLst>
              <a:ext uri="{FF2B5EF4-FFF2-40B4-BE49-F238E27FC236}">
                <a16:creationId xmlns:a16="http://schemas.microsoft.com/office/drawing/2014/main" id="{E46F5581-BAE8-4B67-B3DB-3EB1DC281658}"/>
              </a:ext>
            </a:extLst>
          </p:cNvPr>
          <p:cNvSpPr txBox="1"/>
          <p:nvPr/>
        </p:nvSpPr>
        <p:spPr>
          <a:xfrm>
            <a:off x="9091843" y="6243666"/>
            <a:ext cx="2596720" cy="276999"/>
          </a:xfrm>
          <a:prstGeom prst="rect">
            <a:avLst/>
          </a:prstGeom>
          <a:noFill/>
        </p:spPr>
        <p:txBody>
          <a:bodyPr wrap="square" rtlCol="0">
            <a:spAutoFit/>
          </a:bodyPr>
          <a:lstStyle/>
          <a:p>
            <a:r>
              <a:rPr lang="en-US" sz="1200" b="1" dirty="0"/>
              <a:t>SAVOLAINEN, </a:t>
            </a:r>
            <a:r>
              <a:rPr lang="en-US" sz="1200" b="1" dirty="0" err="1"/>
              <a:t>Heikki</a:t>
            </a:r>
            <a:r>
              <a:rPr lang="en-US" sz="1200" b="1" dirty="0"/>
              <a:t> (Fin)</a:t>
            </a:r>
          </a:p>
        </p:txBody>
      </p:sp>
      <p:pic>
        <p:nvPicPr>
          <p:cNvPr id="12" name="Picture 11">
            <a:extLst>
              <a:ext uri="{FF2B5EF4-FFF2-40B4-BE49-F238E27FC236}">
                <a16:creationId xmlns:a16="http://schemas.microsoft.com/office/drawing/2014/main" id="{D821BFD1-7625-4D29-81C3-8086BFB3D958}"/>
              </a:ext>
            </a:extLst>
          </p:cNvPr>
          <p:cNvPicPr>
            <a:picLocks noChangeAspect="1"/>
          </p:cNvPicPr>
          <p:nvPr/>
        </p:nvPicPr>
        <p:blipFill>
          <a:blip r:embed="rId9"/>
          <a:stretch>
            <a:fillRect/>
          </a:stretch>
        </p:blipFill>
        <p:spPr>
          <a:xfrm>
            <a:off x="3053180" y="3428999"/>
            <a:ext cx="1717827" cy="2753100"/>
          </a:xfrm>
          <a:prstGeom prst="rect">
            <a:avLst/>
          </a:prstGeom>
        </p:spPr>
      </p:pic>
      <p:sp>
        <p:nvSpPr>
          <p:cNvPr id="13" name="TextBox 12">
            <a:extLst>
              <a:ext uri="{FF2B5EF4-FFF2-40B4-BE49-F238E27FC236}">
                <a16:creationId xmlns:a16="http://schemas.microsoft.com/office/drawing/2014/main" id="{9E8CC77C-A8EE-4F80-909C-746323670172}"/>
              </a:ext>
            </a:extLst>
          </p:cNvPr>
          <p:cNvSpPr txBox="1"/>
          <p:nvPr/>
        </p:nvSpPr>
        <p:spPr>
          <a:xfrm>
            <a:off x="2908915" y="6243666"/>
            <a:ext cx="2596720" cy="276999"/>
          </a:xfrm>
          <a:prstGeom prst="rect">
            <a:avLst/>
          </a:prstGeom>
          <a:noFill/>
        </p:spPr>
        <p:txBody>
          <a:bodyPr wrap="square" rtlCol="0">
            <a:spAutoFit/>
          </a:bodyPr>
          <a:lstStyle/>
          <a:p>
            <a:r>
              <a:rPr lang="en-US" sz="1200" b="1" dirty="0"/>
              <a:t>Alexander </a:t>
            </a:r>
            <a:r>
              <a:rPr lang="en-US" sz="1200" b="1" dirty="0" err="1"/>
              <a:t>Dityatin</a:t>
            </a:r>
            <a:r>
              <a:rPr lang="en-US" sz="1200" b="1" dirty="0"/>
              <a:t> (URS)</a:t>
            </a:r>
          </a:p>
        </p:txBody>
      </p:sp>
      <p:pic>
        <p:nvPicPr>
          <p:cNvPr id="14" name="Picture 13">
            <a:extLst>
              <a:ext uri="{FF2B5EF4-FFF2-40B4-BE49-F238E27FC236}">
                <a16:creationId xmlns:a16="http://schemas.microsoft.com/office/drawing/2014/main" id="{570D5F55-7DCB-42DA-972C-1B35796DCF5A}"/>
              </a:ext>
            </a:extLst>
          </p:cNvPr>
          <p:cNvPicPr>
            <a:picLocks noChangeAspect="1"/>
          </p:cNvPicPr>
          <p:nvPr/>
        </p:nvPicPr>
        <p:blipFill>
          <a:blip r:embed="rId10"/>
          <a:stretch>
            <a:fillRect/>
          </a:stretch>
        </p:blipFill>
        <p:spPr>
          <a:xfrm>
            <a:off x="4842862" y="3429000"/>
            <a:ext cx="1908699" cy="2773976"/>
          </a:xfrm>
          <a:prstGeom prst="rect">
            <a:avLst/>
          </a:prstGeom>
        </p:spPr>
      </p:pic>
      <p:sp>
        <p:nvSpPr>
          <p:cNvPr id="15" name="TextBox 14">
            <a:extLst>
              <a:ext uri="{FF2B5EF4-FFF2-40B4-BE49-F238E27FC236}">
                <a16:creationId xmlns:a16="http://schemas.microsoft.com/office/drawing/2014/main" id="{2770265E-9D77-4C47-A7DA-E001BAFC353E}"/>
              </a:ext>
            </a:extLst>
          </p:cNvPr>
          <p:cNvSpPr txBox="1"/>
          <p:nvPr/>
        </p:nvSpPr>
        <p:spPr>
          <a:xfrm>
            <a:off x="4763981" y="6263563"/>
            <a:ext cx="2007835" cy="276999"/>
          </a:xfrm>
          <a:prstGeom prst="rect">
            <a:avLst/>
          </a:prstGeom>
          <a:noFill/>
        </p:spPr>
        <p:txBody>
          <a:bodyPr wrap="square" rtlCol="0">
            <a:spAutoFit/>
          </a:bodyPr>
          <a:lstStyle/>
          <a:p>
            <a:r>
              <a:rPr lang="en-US" sz="1200" b="1" dirty="0"/>
              <a:t>VORONIN, Mikhail (URS)</a:t>
            </a:r>
          </a:p>
        </p:txBody>
      </p:sp>
      <p:pic>
        <p:nvPicPr>
          <p:cNvPr id="16" name="Picture 15">
            <a:extLst>
              <a:ext uri="{FF2B5EF4-FFF2-40B4-BE49-F238E27FC236}">
                <a16:creationId xmlns:a16="http://schemas.microsoft.com/office/drawing/2014/main" id="{656A9FE7-5D80-4F8A-AC30-5C14C589E81B}"/>
              </a:ext>
            </a:extLst>
          </p:cNvPr>
          <p:cNvPicPr>
            <a:picLocks noChangeAspect="1"/>
          </p:cNvPicPr>
          <p:nvPr/>
        </p:nvPicPr>
        <p:blipFill>
          <a:blip r:embed="rId11"/>
          <a:stretch>
            <a:fillRect/>
          </a:stretch>
        </p:blipFill>
        <p:spPr>
          <a:xfrm>
            <a:off x="903379" y="3428998"/>
            <a:ext cx="2005536" cy="2717027"/>
          </a:xfrm>
          <a:prstGeom prst="rect">
            <a:avLst/>
          </a:prstGeom>
        </p:spPr>
      </p:pic>
      <p:sp>
        <p:nvSpPr>
          <p:cNvPr id="17" name="TextBox 16">
            <a:extLst>
              <a:ext uri="{FF2B5EF4-FFF2-40B4-BE49-F238E27FC236}">
                <a16:creationId xmlns:a16="http://schemas.microsoft.com/office/drawing/2014/main" id="{7356C4D2-69FE-42C4-9005-A01621DEA879}"/>
              </a:ext>
            </a:extLst>
          </p:cNvPr>
          <p:cNvSpPr txBox="1"/>
          <p:nvPr/>
        </p:nvSpPr>
        <p:spPr>
          <a:xfrm>
            <a:off x="973218" y="6253614"/>
            <a:ext cx="2630750" cy="276999"/>
          </a:xfrm>
          <a:prstGeom prst="rect">
            <a:avLst/>
          </a:prstGeom>
          <a:noFill/>
        </p:spPr>
        <p:txBody>
          <a:bodyPr wrap="square" rtlCol="0">
            <a:spAutoFit/>
          </a:bodyPr>
          <a:lstStyle/>
          <a:p>
            <a:r>
              <a:rPr lang="en-US" sz="1200" b="1" dirty="0"/>
              <a:t>Michael PHELPS (USA)</a:t>
            </a:r>
          </a:p>
        </p:txBody>
      </p:sp>
    </p:spTree>
    <p:extLst>
      <p:ext uri="{BB962C8B-B14F-4D97-AF65-F5344CB8AC3E}">
        <p14:creationId xmlns:p14="http://schemas.microsoft.com/office/powerpoint/2010/main" val="1687288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Top 5 Athletes By Medal: (Women)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FB69B4CB-1D6E-43C5-A99D-672B6AB75B16}"/>
              </a:ext>
            </a:extLst>
          </p:cNvPr>
          <p:cNvPicPr>
            <a:picLocks noChangeAspect="1"/>
          </p:cNvPicPr>
          <p:nvPr/>
        </p:nvPicPr>
        <p:blipFill>
          <a:blip r:embed="rId7"/>
          <a:stretch>
            <a:fillRect/>
          </a:stretch>
        </p:blipFill>
        <p:spPr>
          <a:xfrm>
            <a:off x="888507" y="2288665"/>
            <a:ext cx="3017668" cy="1689238"/>
          </a:xfrm>
          <a:prstGeom prst="rect">
            <a:avLst/>
          </a:prstGeom>
        </p:spPr>
      </p:pic>
      <p:pic>
        <p:nvPicPr>
          <p:cNvPr id="8" name="Picture 7">
            <a:extLst>
              <a:ext uri="{FF2B5EF4-FFF2-40B4-BE49-F238E27FC236}">
                <a16:creationId xmlns:a16="http://schemas.microsoft.com/office/drawing/2014/main" id="{EF9DA701-6031-4EFE-8019-DD2BF7273EB6}"/>
              </a:ext>
            </a:extLst>
          </p:cNvPr>
          <p:cNvPicPr>
            <a:picLocks noChangeAspect="1"/>
          </p:cNvPicPr>
          <p:nvPr/>
        </p:nvPicPr>
        <p:blipFill>
          <a:blip r:embed="rId8"/>
          <a:stretch>
            <a:fillRect/>
          </a:stretch>
        </p:blipFill>
        <p:spPr>
          <a:xfrm>
            <a:off x="3906175" y="2820787"/>
            <a:ext cx="3607984" cy="1848867"/>
          </a:xfrm>
          <a:prstGeom prst="rect">
            <a:avLst/>
          </a:prstGeom>
        </p:spPr>
      </p:pic>
      <p:pic>
        <p:nvPicPr>
          <p:cNvPr id="11" name="Picture 10">
            <a:extLst>
              <a:ext uri="{FF2B5EF4-FFF2-40B4-BE49-F238E27FC236}">
                <a16:creationId xmlns:a16="http://schemas.microsoft.com/office/drawing/2014/main" id="{C8E26917-3454-4048-A3D2-B58FC4E778A4}"/>
              </a:ext>
            </a:extLst>
          </p:cNvPr>
          <p:cNvPicPr>
            <a:picLocks noChangeAspect="1"/>
          </p:cNvPicPr>
          <p:nvPr/>
        </p:nvPicPr>
        <p:blipFill>
          <a:blip r:embed="rId9"/>
          <a:stretch>
            <a:fillRect/>
          </a:stretch>
        </p:blipFill>
        <p:spPr>
          <a:xfrm>
            <a:off x="7224989" y="4329991"/>
            <a:ext cx="3743325" cy="1962150"/>
          </a:xfrm>
          <a:prstGeom prst="rect">
            <a:avLst/>
          </a:prstGeom>
        </p:spPr>
      </p:pic>
    </p:spTree>
    <p:extLst>
      <p:ext uri="{BB962C8B-B14F-4D97-AF65-F5344CB8AC3E}">
        <p14:creationId xmlns:p14="http://schemas.microsoft.com/office/powerpoint/2010/main" val="224171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Top 5 Athletes By Medal: (Women)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r>
              <a:rPr lang="en-US" dirty="0">
                <a:ln w="0"/>
                <a:solidFill>
                  <a:schemeClr val="accent1"/>
                </a:solidFill>
                <a:effectLst>
                  <a:outerShdw blurRad="38100" dist="25400" dir="5400000" algn="ctr" rotWithShape="0">
                    <a:srgbClr val="6E747A">
                      <a:alpha val="43000"/>
                    </a:srgbClr>
                  </a:outerShdw>
                </a:effectLst>
              </a:rPr>
              <a:t>Gold:			Silver: 			Bronze:</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6CAC9039-F805-4E56-9F8E-4357C896451D}"/>
              </a:ext>
            </a:extLst>
          </p:cNvPr>
          <p:cNvSpPr txBox="1"/>
          <p:nvPr/>
        </p:nvSpPr>
        <p:spPr>
          <a:xfrm>
            <a:off x="7000042" y="6226351"/>
            <a:ext cx="2596720" cy="276999"/>
          </a:xfrm>
          <a:prstGeom prst="rect">
            <a:avLst/>
          </a:prstGeom>
          <a:noFill/>
        </p:spPr>
        <p:txBody>
          <a:bodyPr wrap="square" rtlCol="0">
            <a:spAutoFit/>
          </a:bodyPr>
          <a:lstStyle/>
          <a:p>
            <a:r>
              <a:rPr lang="en-US" sz="1200" b="1" dirty="0"/>
              <a:t>Merlene Ottey (JAM)</a:t>
            </a:r>
          </a:p>
        </p:txBody>
      </p:sp>
      <p:sp>
        <p:nvSpPr>
          <p:cNvPr id="11" name="TextBox 10">
            <a:extLst>
              <a:ext uri="{FF2B5EF4-FFF2-40B4-BE49-F238E27FC236}">
                <a16:creationId xmlns:a16="http://schemas.microsoft.com/office/drawing/2014/main" id="{E46F5581-BAE8-4B67-B3DB-3EB1DC281658}"/>
              </a:ext>
            </a:extLst>
          </p:cNvPr>
          <p:cNvSpPr txBox="1"/>
          <p:nvPr/>
        </p:nvSpPr>
        <p:spPr>
          <a:xfrm>
            <a:off x="9091843" y="6243666"/>
            <a:ext cx="2596720" cy="276999"/>
          </a:xfrm>
          <a:prstGeom prst="rect">
            <a:avLst/>
          </a:prstGeom>
          <a:noFill/>
        </p:spPr>
        <p:txBody>
          <a:bodyPr wrap="square" rtlCol="0">
            <a:spAutoFit/>
          </a:bodyPr>
          <a:lstStyle/>
          <a:p>
            <a:r>
              <a:rPr lang="en-US" sz="1200" b="1" dirty="0"/>
              <a:t>Franziska VAN ALMSICK (GER)</a:t>
            </a:r>
          </a:p>
        </p:txBody>
      </p:sp>
      <p:sp>
        <p:nvSpPr>
          <p:cNvPr id="13" name="TextBox 12">
            <a:extLst>
              <a:ext uri="{FF2B5EF4-FFF2-40B4-BE49-F238E27FC236}">
                <a16:creationId xmlns:a16="http://schemas.microsoft.com/office/drawing/2014/main" id="{9E8CC77C-A8EE-4F80-909C-746323670172}"/>
              </a:ext>
            </a:extLst>
          </p:cNvPr>
          <p:cNvSpPr txBox="1"/>
          <p:nvPr/>
        </p:nvSpPr>
        <p:spPr>
          <a:xfrm>
            <a:off x="3460533" y="6253614"/>
            <a:ext cx="2753836" cy="276999"/>
          </a:xfrm>
          <a:prstGeom prst="rect">
            <a:avLst/>
          </a:prstGeom>
          <a:noFill/>
        </p:spPr>
        <p:txBody>
          <a:bodyPr wrap="square" rtlCol="0">
            <a:spAutoFit/>
          </a:bodyPr>
          <a:lstStyle/>
          <a:p>
            <a:r>
              <a:rPr lang="en-US" sz="1200" b="1" dirty="0"/>
              <a:t>Shirley Farber BABASHOFF (USA)</a:t>
            </a:r>
          </a:p>
        </p:txBody>
      </p:sp>
      <p:sp>
        <p:nvSpPr>
          <p:cNvPr id="17" name="TextBox 16">
            <a:extLst>
              <a:ext uri="{FF2B5EF4-FFF2-40B4-BE49-F238E27FC236}">
                <a16:creationId xmlns:a16="http://schemas.microsoft.com/office/drawing/2014/main" id="{7356C4D2-69FE-42C4-9005-A01621DEA879}"/>
              </a:ext>
            </a:extLst>
          </p:cNvPr>
          <p:cNvSpPr txBox="1"/>
          <p:nvPr/>
        </p:nvSpPr>
        <p:spPr>
          <a:xfrm>
            <a:off x="973218" y="6253614"/>
            <a:ext cx="2630750" cy="276999"/>
          </a:xfrm>
          <a:prstGeom prst="rect">
            <a:avLst/>
          </a:prstGeom>
          <a:noFill/>
        </p:spPr>
        <p:txBody>
          <a:bodyPr wrap="square" rtlCol="0">
            <a:spAutoFit/>
          </a:bodyPr>
          <a:lstStyle/>
          <a:p>
            <a:r>
              <a:rPr lang="en-US" sz="1200" b="1" dirty="0"/>
              <a:t>LATYNINA, Larisa (URS)</a:t>
            </a:r>
          </a:p>
        </p:txBody>
      </p:sp>
      <p:pic>
        <p:nvPicPr>
          <p:cNvPr id="2" name="Picture 1">
            <a:extLst>
              <a:ext uri="{FF2B5EF4-FFF2-40B4-BE49-F238E27FC236}">
                <a16:creationId xmlns:a16="http://schemas.microsoft.com/office/drawing/2014/main" id="{76B0B5B2-5A0C-4E45-9CDF-5379A5ED80AC}"/>
              </a:ext>
            </a:extLst>
          </p:cNvPr>
          <p:cNvPicPr>
            <a:picLocks noChangeAspect="1"/>
          </p:cNvPicPr>
          <p:nvPr/>
        </p:nvPicPr>
        <p:blipFill>
          <a:blip r:embed="rId7"/>
          <a:stretch>
            <a:fillRect/>
          </a:stretch>
        </p:blipFill>
        <p:spPr>
          <a:xfrm>
            <a:off x="901037" y="3352430"/>
            <a:ext cx="2152881" cy="2514600"/>
          </a:xfrm>
          <a:prstGeom prst="rect">
            <a:avLst/>
          </a:prstGeom>
        </p:spPr>
      </p:pic>
      <p:pic>
        <p:nvPicPr>
          <p:cNvPr id="5" name="Picture 4">
            <a:extLst>
              <a:ext uri="{FF2B5EF4-FFF2-40B4-BE49-F238E27FC236}">
                <a16:creationId xmlns:a16="http://schemas.microsoft.com/office/drawing/2014/main" id="{8775CD11-DE5C-4B9A-AE31-CCC3617FF4F1}"/>
              </a:ext>
            </a:extLst>
          </p:cNvPr>
          <p:cNvPicPr>
            <a:picLocks noChangeAspect="1"/>
          </p:cNvPicPr>
          <p:nvPr/>
        </p:nvPicPr>
        <p:blipFill>
          <a:blip r:embed="rId8"/>
          <a:stretch>
            <a:fillRect/>
          </a:stretch>
        </p:blipFill>
        <p:spPr>
          <a:xfrm>
            <a:off x="3460533" y="3352430"/>
            <a:ext cx="2596721" cy="2486025"/>
          </a:xfrm>
          <a:prstGeom prst="rect">
            <a:avLst/>
          </a:prstGeom>
        </p:spPr>
      </p:pic>
      <p:pic>
        <p:nvPicPr>
          <p:cNvPr id="6" name="Picture 5">
            <a:extLst>
              <a:ext uri="{FF2B5EF4-FFF2-40B4-BE49-F238E27FC236}">
                <a16:creationId xmlns:a16="http://schemas.microsoft.com/office/drawing/2014/main" id="{40E4F072-FCA6-4876-AC28-3C62DE8D1C0C}"/>
              </a:ext>
            </a:extLst>
          </p:cNvPr>
          <p:cNvPicPr>
            <a:picLocks noChangeAspect="1"/>
          </p:cNvPicPr>
          <p:nvPr/>
        </p:nvPicPr>
        <p:blipFill>
          <a:blip r:embed="rId9"/>
          <a:stretch>
            <a:fillRect/>
          </a:stretch>
        </p:blipFill>
        <p:spPr>
          <a:xfrm>
            <a:off x="6867803" y="3269497"/>
            <a:ext cx="2066925" cy="2680466"/>
          </a:xfrm>
          <a:prstGeom prst="rect">
            <a:avLst/>
          </a:prstGeom>
        </p:spPr>
      </p:pic>
      <p:pic>
        <p:nvPicPr>
          <p:cNvPr id="10" name="Picture 9">
            <a:extLst>
              <a:ext uri="{FF2B5EF4-FFF2-40B4-BE49-F238E27FC236}">
                <a16:creationId xmlns:a16="http://schemas.microsoft.com/office/drawing/2014/main" id="{5247143F-88E1-4490-841F-076AA8006B4E}"/>
              </a:ext>
            </a:extLst>
          </p:cNvPr>
          <p:cNvPicPr>
            <a:picLocks noChangeAspect="1"/>
          </p:cNvPicPr>
          <p:nvPr/>
        </p:nvPicPr>
        <p:blipFill>
          <a:blip r:embed="rId10"/>
          <a:stretch>
            <a:fillRect/>
          </a:stretch>
        </p:blipFill>
        <p:spPr>
          <a:xfrm>
            <a:off x="8895704" y="3271716"/>
            <a:ext cx="2395259" cy="2678247"/>
          </a:xfrm>
          <a:prstGeom prst="rect">
            <a:avLst/>
          </a:prstGeom>
        </p:spPr>
      </p:pic>
    </p:spTree>
    <p:extLst>
      <p:ext uri="{BB962C8B-B14F-4D97-AF65-F5344CB8AC3E}">
        <p14:creationId xmlns:p14="http://schemas.microsoft.com/office/powerpoint/2010/main" val="34862510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Medals by Disciplines (Men):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pic>
        <p:nvPicPr>
          <p:cNvPr id="2" name="Picture 1">
            <a:extLst>
              <a:ext uri="{FF2B5EF4-FFF2-40B4-BE49-F238E27FC236}">
                <a16:creationId xmlns:a16="http://schemas.microsoft.com/office/drawing/2014/main" id="{D75FA5A6-CD44-4357-9360-07E70995E135}"/>
              </a:ext>
            </a:extLst>
          </p:cNvPr>
          <p:cNvPicPr>
            <a:picLocks noChangeAspect="1"/>
          </p:cNvPicPr>
          <p:nvPr/>
        </p:nvPicPr>
        <p:blipFill>
          <a:blip r:embed="rId7"/>
          <a:stretch>
            <a:fillRect/>
          </a:stretch>
        </p:blipFill>
        <p:spPr>
          <a:xfrm>
            <a:off x="1038687" y="2400300"/>
            <a:ext cx="3048000" cy="2057400"/>
          </a:xfrm>
          <a:prstGeom prst="rect">
            <a:avLst/>
          </a:prstGeom>
        </p:spPr>
      </p:pic>
      <p:pic>
        <p:nvPicPr>
          <p:cNvPr id="5" name="Picture 4">
            <a:extLst>
              <a:ext uri="{FF2B5EF4-FFF2-40B4-BE49-F238E27FC236}">
                <a16:creationId xmlns:a16="http://schemas.microsoft.com/office/drawing/2014/main" id="{52C333DF-C40C-4285-A2F2-187C692C371C}"/>
              </a:ext>
            </a:extLst>
          </p:cNvPr>
          <p:cNvPicPr>
            <a:picLocks noChangeAspect="1"/>
          </p:cNvPicPr>
          <p:nvPr/>
        </p:nvPicPr>
        <p:blipFill>
          <a:blip r:embed="rId8"/>
          <a:stretch>
            <a:fillRect/>
          </a:stretch>
        </p:blipFill>
        <p:spPr>
          <a:xfrm>
            <a:off x="4354497" y="3083880"/>
            <a:ext cx="3048000" cy="2057400"/>
          </a:xfrm>
          <a:prstGeom prst="rect">
            <a:avLst/>
          </a:prstGeom>
        </p:spPr>
      </p:pic>
      <p:pic>
        <p:nvPicPr>
          <p:cNvPr id="10" name="Picture 9">
            <a:extLst>
              <a:ext uri="{FF2B5EF4-FFF2-40B4-BE49-F238E27FC236}">
                <a16:creationId xmlns:a16="http://schemas.microsoft.com/office/drawing/2014/main" id="{64A41386-A2DA-41B2-ADF2-FAF660B5DC34}"/>
              </a:ext>
            </a:extLst>
          </p:cNvPr>
          <p:cNvPicPr>
            <a:picLocks noChangeAspect="1"/>
          </p:cNvPicPr>
          <p:nvPr/>
        </p:nvPicPr>
        <p:blipFill>
          <a:blip r:embed="rId9"/>
          <a:stretch>
            <a:fillRect/>
          </a:stretch>
        </p:blipFill>
        <p:spPr>
          <a:xfrm>
            <a:off x="7854148" y="4250815"/>
            <a:ext cx="3048000" cy="2057400"/>
          </a:xfrm>
          <a:prstGeom prst="rect">
            <a:avLst/>
          </a:prstGeom>
        </p:spPr>
      </p:pic>
    </p:spTree>
    <p:extLst>
      <p:ext uri="{BB962C8B-B14F-4D97-AF65-F5344CB8AC3E}">
        <p14:creationId xmlns:p14="http://schemas.microsoft.com/office/powerpoint/2010/main" val="3927984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a:xfrm>
            <a:off x="838200" y="1825624"/>
            <a:ext cx="10515600" cy="4850383"/>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Medals by Disciplines (Women):</a:t>
            </a: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a:p>
            <a:pPr marL="0" indent="0">
              <a:buNone/>
            </a:pPr>
            <a:endParaRPr lang="en-US"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677D1FD4-41FA-45CC-B2FA-B395B11E593E}"/>
              </a:ext>
            </a:extLst>
          </p:cNvPr>
          <p:cNvPicPr>
            <a:picLocks noChangeAspect="1"/>
          </p:cNvPicPr>
          <p:nvPr/>
        </p:nvPicPr>
        <p:blipFill>
          <a:blip r:embed="rId7"/>
          <a:stretch>
            <a:fillRect/>
          </a:stretch>
        </p:blipFill>
        <p:spPr>
          <a:xfrm>
            <a:off x="985422" y="2400300"/>
            <a:ext cx="3048000" cy="2057400"/>
          </a:xfrm>
          <a:prstGeom prst="rect">
            <a:avLst/>
          </a:prstGeom>
        </p:spPr>
      </p:pic>
      <p:pic>
        <p:nvPicPr>
          <p:cNvPr id="7" name="Picture 6">
            <a:extLst>
              <a:ext uri="{FF2B5EF4-FFF2-40B4-BE49-F238E27FC236}">
                <a16:creationId xmlns:a16="http://schemas.microsoft.com/office/drawing/2014/main" id="{72E6BD1A-723A-4F4C-8B33-B1413439A8C3}"/>
              </a:ext>
            </a:extLst>
          </p:cNvPr>
          <p:cNvPicPr>
            <a:picLocks noChangeAspect="1"/>
          </p:cNvPicPr>
          <p:nvPr/>
        </p:nvPicPr>
        <p:blipFill>
          <a:blip r:embed="rId8"/>
          <a:stretch>
            <a:fillRect/>
          </a:stretch>
        </p:blipFill>
        <p:spPr>
          <a:xfrm>
            <a:off x="4243526" y="2977349"/>
            <a:ext cx="3048000" cy="2057400"/>
          </a:xfrm>
          <a:prstGeom prst="rect">
            <a:avLst/>
          </a:prstGeom>
        </p:spPr>
      </p:pic>
      <p:pic>
        <p:nvPicPr>
          <p:cNvPr id="8" name="Picture 7">
            <a:extLst>
              <a:ext uri="{FF2B5EF4-FFF2-40B4-BE49-F238E27FC236}">
                <a16:creationId xmlns:a16="http://schemas.microsoft.com/office/drawing/2014/main" id="{481897F1-363F-4BDB-9BA7-595AA065B851}"/>
              </a:ext>
            </a:extLst>
          </p:cNvPr>
          <p:cNvPicPr>
            <a:picLocks noChangeAspect="1"/>
          </p:cNvPicPr>
          <p:nvPr/>
        </p:nvPicPr>
        <p:blipFill>
          <a:blip r:embed="rId9"/>
          <a:stretch>
            <a:fillRect/>
          </a:stretch>
        </p:blipFill>
        <p:spPr>
          <a:xfrm>
            <a:off x="7779613" y="3927259"/>
            <a:ext cx="3086100" cy="2057400"/>
          </a:xfrm>
          <a:prstGeom prst="rect">
            <a:avLst/>
          </a:prstGeom>
        </p:spPr>
      </p:pic>
    </p:spTree>
    <p:extLst>
      <p:ext uri="{BB962C8B-B14F-4D97-AF65-F5344CB8AC3E}">
        <p14:creationId xmlns:p14="http://schemas.microsoft.com/office/powerpoint/2010/main" val="1204598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8"/>
                                        </p:tgtEl>
                                      </p:cBhvr>
                                    </p:animEffect>
                                    <p:animScale>
                                      <p:cBhvr>
                                        <p:cTn id="1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36618DE-4C52-403D-97F5-103A016102FB}"/>
              </a:ext>
            </a:extLst>
          </p:cNvPr>
          <p:cNvGraphicFramePr/>
          <p:nvPr>
            <p:extLst>
              <p:ext uri="{D42A27DB-BD31-4B8C-83A1-F6EECF244321}">
                <p14:modId xmlns:p14="http://schemas.microsoft.com/office/powerpoint/2010/main" val="877095390"/>
              </p:ext>
            </p:extLst>
          </p:nvPr>
        </p:nvGraphicFramePr>
        <p:xfrm>
          <a:off x="838199"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62E4A92E-91A2-4368-9A50-C842B2B6C91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330419" y="1825625"/>
            <a:ext cx="7531161" cy="43513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67168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5FC17E1-D2A3-465D-B3D9-A2BE2BA07386}"/>
              </a:ext>
            </a:extLst>
          </p:cNvPr>
          <p:cNvGraphicFramePr/>
          <p:nvPr>
            <p:extLst>
              <p:ext uri="{D42A27DB-BD31-4B8C-83A1-F6EECF244321}">
                <p14:modId xmlns:p14="http://schemas.microsoft.com/office/powerpoint/2010/main" val="373250072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D4E2ACC-18F7-4804-BBB8-24361C4D8935}"/>
              </a:ext>
            </a:extLst>
          </p:cNvPr>
          <p:cNvPicPr>
            <a:picLocks noChangeAspect="1"/>
          </p:cNvPicPr>
          <p:nvPr/>
        </p:nvPicPr>
        <p:blipFill>
          <a:blip r:embed="rId7"/>
          <a:stretch>
            <a:fillRect/>
          </a:stretch>
        </p:blipFill>
        <p:spPr>
          <a:xfrm>
            <a:off x="2724911" y="1690688"/>
            <a:ext cx="6331077" cy="4987612"/>
          </a:xfrm>
          <a:prstGeom prst="rect">
            <a:avLst/>
          </a:prstGeom>
        </p:spPr>
      </p:pic>
    </p:spTree>
    <p:extLst>
      <p:ext uri="{BB962C8B-B14F-4D97-AF65-F5344CB8AC3E}">
        <p14:creationId xmlns:p14="http://schemas.microsoft.com/office/powerpoint/2010/main" val="14991820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9AC91-5FFA-458B-975A-C14CEC879D20}"/>
              </a:ext>
            </a:extLst>
          </p:cNvPr>
          <p:cNvSpPr txBox="1"/>
          <p:nvPr/>
        </p:nvSpPr>
        <p:spPr>
          <a:xfrm>
            <a:off x="3749040" y="2276856"/>
            <a:ext cx="3712464" cy="1015663"/>
          </a:xfrm>
          <a:prstGeom prst="rect">
            <a:avLst/>
          </a:prstGeom>
          <a:noFill/>
        </p:spPr>
        <p:txBody>
          <a:bodyPr wrap="square" rtlCol="0">
            <a:spAutoFit/>
          </a:bodyPr>
          <a:lstStyle/>
          <a:p>
            <a:r>
              <a:rPr lang="en-US" sz="60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533603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C76A9999-F521-4983-AF46-FAAF64FD51BA}"/>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0BD99639-0AC0-413E-A06D-F2CF37612EB7}"/>
              </a:ext>
            </a:extLst>
          </p:cNvPr>
          <p:cNvPicPr>
            <a:picLocks noGrp="1" noChangeAspect="1"/>
          </p:cNvPicPr>
          <p:nvPr>
            <p:ph sz="half" idx="1"/>
          </p:nvPr>
        </p:nvPicPr>
        <p:blipFill>
          <a:blip r:embed="rId7"/>
          <a:stretch>
            <a:fillRect/>
          </a:stretch>
        </p:blipFill>
        <p:spPr>
          <a:xfrm>
            <a:off x="2220295" y="1825625"/>
            <a:ext cx="2417410" cy="4351338"/>
          </a:xfrm>
          <a:prstGeom prst="rect">
            <a:avLst/>
          </a:prstGeom>
        </p:spPr>
      </p:pic>
      <p:pic>
        <p:nvPicPr>
          <p:cNvPr id="9" name="Content Placeholder 8">
            <a:extLst>
              <a:ext uri="{FF2B5EF4-FFF2-40B4-BE49-F238E27FC236}">
                <a16:creationId xmlns:a16="http://schemas.microsoft.com/office/drawing/2014/main" id="{89C89876-13A0-42A8-A4A2-A596C4948444}"/>
              </a:ext>
            </a:extLst>
          </p:cNvPr>
          <p:cNvPicPr>
            <a:picLocks noGrp="1" noChangeAspect="1"/>
          </p:cNvPicPr>
          <p:nvPr>
            <p:ph sz="half" idx="2"/>
          </p:nvPr>
        </p:nvPicPr>
        <p:blipFill>
          <a:blip r:embed="rId8"/>
          <a:stretch>
            <a:fillRect/>
          </a:stretch>
        </p:blipFill>
        <p:spPr>
          <a:xfrm>
            <a:off x="6692791" y="1825624"/>
            <a:ext cx="2417410" cy="584266"/>
          </a:xfrm>
          <a:prstGeom prst="rect">
            <a:avLst/>
          </a:prstGeom>
        </p:spPr>
      </p:pic>
      <p:pic>
        <p:nvPicPr>
          <p:cNvPr id="10" name="Picture 9">
            <a:extLst>
              <a:ext uri="{FF2B5EF4-FFF2-40B4-BE49-F238E27FC236}">
                <a16:creationId xmlns:a16="http://schemas.microsoft.com/office/drawing/2014/main" id="{1BB35DA2-E861-4204-AE15-C39FED71BA6D}"/>
              </a:ext>
            </a:extLst>
          </p:cNvPr>
          <p:cNvPicPr>
            <a:picLocks noChangeAspect="1"/>
          </p:cNvPicPr>
          <p:nvPr/>
        </p:nvPicPr>
        <p:blipFill>
          <a:blip r:embed="rId9"/>
          <a:stretch>
            <a:fillRect/>
          </a:stretch>
        </p:blipFill>
        <p:spPr>
          <a:xfrm>
            <a:off x="6680170" y="2409890"/>
            <a:ext cx="2430031" cy="3846236"/>
          </a:xfrm>
          <a:prstGeom prst="rect">
            <a:avLst/>
          </a:prstGeom>
        </p:spPr>
      </p:pic>
    </p:spTree>
    <p:extLst>
      <p:ext uri="{BB962C8B-B14F-4D97-AF65-F5344CB8AC3E}">
        <p14:creationId xmlns:p14="http://schemas.microsoft.com/office/powerpoint/2010/main" val="4190926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C76A9999-F521-4983-AF46-FAAF64FD51BA}"/>
              </a:ext>
            </a:extLst>
          </p:cNvPr>
          <p:cNvGraphicFramePr/>
          <p:nvPr>
            <p:extLst>
              <p:ext uri="{D42A27DB-BD31-4B8C-83A1-F6EECF244321}">
                <p14:modId xmlns:p14="http://schemas.microsoft.com/office/powerpoint/2010/main" val="304787798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693844F-7B85-4921-8367-F727123869D8}"/>
              </a:ext>
            </a:extLst>
          </p:cNvPr>
          <p:cNvSpPr>
            <a:spLocks noGrp="1"/>
          </p:cNvSpPr>
          <p:nvPr>
            <p:ph sz="half" idx="1"/>
          </p:nvPr>
        </p:nvSpPr>
        <p:spPr>
          <a:xfrm>
            <a:off x="838200" y="1825625"/>
            <a:ext cx="9264588" cy="4351338"/>
          </a:xfrm>
        </p:spPr>
        <p:txBody>
          <a:bodyPr>
            <a:normAutofit/>
          </a:bodyPr>
          <a:lstStyle/>
          <a:p>
            <a:pPr marL="0" indent="0">
              <a:buNone/>
            </a:pPr>
            <a:r>
              <a:rPr lang="en-US" i="1" dirty="0"/>
              <a:t>I have referred the below sites to complete this report</a:t>
            </a:r>
            <a:endParaRPr lang="en-US" dirty="0"/>
          </a:p>
          <a:p>
            <a:endParaRPr lang="en-US" sz="1800" dirty="0"/>
          </a:p>
          <a:p>
            <a:r>
              <a:rPr lang="en-US" sz="1800" dirty="0"/>
              <a:t>INSAID </a:t>
            </a:r>
            <a:r>
              <a:rPr lang="en-US" sz="1800" dirty="0" err="1"/>
              <a:t>Github</a:t>
            </a:r>
            <a:r>
              <a:rPr lang="en-US" sz="1800" dirty="0"/>
              <a:t> Site to download the data</a:t>
            </a:r>
          </a:p>
          <a:p>
            <a:pPr marL="0" indent="0">
              <a:buNone/>
            </a:pPr>
            <a:r>
              <a:rPr lang="en-US" sz="1800" dirty="0"/>
              <a:t>	</a:t>
            </a:r>
            <a:r>
              <a:rPr lang="en-US" sz="1800" dirty="0">
                <a:hlinkClick r:id="rId7"/>
              </a:rPr>
              <a:t>https://github.com/nkraja33/Term-1/tree/master/Data/Projects</a:t>
            </a:r>
            <a:endParaRPr lang="en-US" sz="1800" dirty="0"/>
          </a:p>
          <a:p>
            <a:r>
              <a:rPr lang="en-US" sz="1800" dirty="0"/>
              <a:t> Kaggle site to understand the data(Columns)</a:t>
            </a:r>
          </a:p>
          <a:p>
            <a:pPr marL="0" indent="0">
              <a:buNone/>
            </a:pPr>
            <a:r>
              <a:rPr lang="en-US" sz="1800" dirty="0"/>
              <a:t>                  </a:t>
            </a:r>
            <a:r>
              <a:rPr lang="en-US" sz="1800" dirty="0">
                <a:hlinkClick r:id="rId8"/>
              </a:rPr>
              <a:t>https://www.kaggle.com/heesoo37/120-years-of-olympic-history-athletes-and-results</a:t>
            </a:r>
            <a:endParaRPr lang="en-US" sz="1800" dirty="0"/>
          </a:p>
          <a:p>
            <a:r>
              <a:rPr lang="en-US" sz="1800" dirty="0"/>
              <a:t> w3school &amp; </a:t>
            </a:r>
            <a:r>
              <a:rPr lang="en-US" sz="1800" dirty="0" err="1"/>
              <a:t>stackoverflow</a:t>
            </a:r>
            <a:r>
              <a:rPr lang="en-US" sz="1800" dirty="0"/>
              <a:t> site to get help with Python Coding</a:t>
            </a:r>
          </a:p>
          <a:p>
            <a:pPr marL="0" indent="0">
              <a:buNone/>
            </a:pPr>
            <a:r>
              <a:rPr lang="en-US" sz="1800" dirty="0"/>
              <a:t>                  </a:t>
            </a:r>
            <a:r>
              <a:rPr lang="en-US" sz="1800" dirty="0">
                <a:hlinkClick r:id="rId9"/>
              </a:rPr>
              <a:t>https://www.w3schools.com/python/</a:t>
            </a:r>
            <a:endParaRPr lang="en-US" sz="1800" dirty="0"/>
          </a:p>
          <a:p>
            <a:pPr marL="0" indent="0">
              <a:buNone/>
            </a:pPr>
            <a:r>
              <a:rPr lang="en-US" sz="1800" dirty="0"/>
              <a:t>	</a:t>
            </a:r>
            <a:r>
              <a:rPr lang="en-US" sz="1800" dirty="0">
                <a:hlinkClick r:id="rId10"/>
              </a:rPr>
              <a:t>https://stackoverflow.com/questions/tagged/python</a:t>
            </a:r>
            <a:endParaRPr lang="en-US" sz="1800" dirty="0"/>
          </a:p>
          <a:p>
            <a:r>
              <a:rPr lang="en-US" sz="1800" dirty="0"/>
              <a:t>data-to-viz.com to select the correct chart</a:t>
            </a:r>
          </a:p>
          <a:p>
            <a:pPr marL="0" indent="0">
              <a:buNone/>
            </a:pPr>
            <a:r>
              <a:rPr lang="en-US" sz="1800" dirty="0"/>
              <a:t>	</a:t>
            </a:r>
            <a:r>
              <a:rPr lang="en-US" sz="1800" dirty="0">
                <a:hlinkClick r:id="rId11"/>
              </a:rPr>
              <a:t>https://www.data-to-viz.com/</a:t>
            </a:r>
            <a:endParaRPr lang="en-US" sz="1800" dirty="0"/>
          </a:p>
          <a:p>
            <a:pPr marL="914400" lvl="2" indent="0">
              <a:buNone/>
            </a:pPr>
            <a:endParaRPr lang="en-US" sz="1000" dirty="0"/>
          </a:p>
        </p:txBody>
      </p:sp>
    </p:spTree>
    <p:extLst>
      <p:ext uri="{BB962C8B-B14F-4D97-AF65-F5344CB8AC3E}">
        <p14:creationId xmlns:p14="http://schemas.microsoft.com/office/powerpoint/2010/main" val="460310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a:extLst>
              <a:ext uri="{FF2B5EF4-FFF2-40B4-BE49-F238E27FC236}">
                <a16:creationId xmlns:a16="http://schemas.microsoft.com/office/drawing/2014/main" id="{6AD73CB3-785C-4E14-B213-306D101F6FE3}"/>
              </a:ext>
            </a:extLst>
          </p:cNvPr>
          <p:cNvGraphicFramePr/>
          <p:nvPr>
            <p:extLst>
              <p:ext uri="{D42A27DB-BD31-4B8C-83A1-F6EECF244321}">
                <p14:modId xmlns:p14="http://schemas.microsoft.com/office/powerpoint/2010/main" val="3089631972"/>
              </p:ext>
            </p:extLst>
          </p:nvPr>
        </p:nvGraphicFramePr>
        <p:xfrm>
          <a:off x="2645546" y="488272"/>
          <a:ext cx="6924582" cy="649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6" name="Diagram 25">
            <a:extLst>
              <a:ext uri="{FF2B5EF4-FFF2-40B4-BE49-F238E27FC236}">
                <a16:creationId xmlns:a16="http://schemas.microsoft.com/office/drawing/2014/main" id="{8ECAFE11-3777-4B1E-878B-344048BD08D3}"/>
              </a:ext>
            </a:extLst>
          </p:cNvPr>
          <p:cNvGraphicFramePr/>
          <p:nvPr>
            <p:extLst>
              <p:ext uri="{D42A27DB-BD31-4B8C-83A1-F6EECF244321}">
                <p14:modId xmlns:p14="http://schemas.microsoft.com/office/powerpoint/2010/main" val="4170449995"/>
              </p:ext>
            </p:extLst>
          </p:nvPr>
        </p:nvGraphicFramePr>
        <p:xfrm>
          <a:off x="3010126" y="3676645"/>
          <a:ext cx="8352417"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7" name="Diagram 26">
            <a:extLst>
              <a:ext uri="{FF2B5EF4-FFF2-40B4-BE49-F238E27FC236}">
                <a16:creationId xmlns:a16="http://schemas.microsoft.com/office/drawing/2014/main" id="{A445217A-A1C2-4CC2-9F1A-26E1DE9C036A}"/>
              </a:ext>
            </a:extLst>
          </p:cNvPr>
          <p:cNvGraphicFramePr/>
          <p:nvPr>
            <p:extLst>
              <p:ext uri="{D42A27DB-BD31-4B8C-83A1-F6EECF244321}">
                <p14:modId xmlns:p14="http://schemas.microsoft.com/office/powerpoint/2010/main" val="314870490"/>
              </p:ext>
            </p:extLst>
          </p:nvPr>
        </p:nvGraphicFramePr>
        <p:xfrm>
          <a:off x="4998124" y="5700407"/>
          <a:ext cx="6951215" cy="36933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1" name="Diagram 20">
            <a:extLst>
              <a:ext uri="{FF2B5EF4-FFF2-40B4-BE49-F238E27FC236}">
                <a16:creationId xmlns:a16="http://schemas.microsoft.com/office/drawing/2014/main" id="{57D127A6-FBD4-4B68-8AB2-45AD3A231C6C}"/>
              </a:ext>
            </a:extLst>
          </p:cNvPr>
          <p:cNvGraphicFramePr/>
          <p:nvPr>
            <p:extLst>
              <p:ext uri="{D42A27DB-BD31-4B8C-83A1-F6EECF244321}">
                <p14:modId xmlns:p14="http://schemas.microsoft.com/office/powerpoint/2010/main" val="627333543"/>
              </p:ext>
            </p:extLst>
          </p:nvPr>
        </p:nvGraphicFramePr>
        <p:xfrm>
          <a:off x="463117" y="1918883"/>
          <a:ext cx="4873842" cy="36933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ustDataLst>
      <p:tags r:id="rId1"/>
    </p:custDataLst>
    <p:extLst>
      <p:ext uri="{BB962C8B-B14F-4D97-AF65-F5344CB8AC3E}">
        <p14:creationId xmlns:p14="http://schemas.microsoft.com/office/powerpoint/2010/main" val="2775529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Graphic spid="27" grpId="0">
        <p:bldAsOne/>
      </p:bldGraphic>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FE81B1-0313-4781-A361-8A5795C19C9B}"/>
              </a:ext>
            </a:extLst>
          </p:cNvPr>
          <p:cNvGraphicFramePr/>
          <p:nvPr>
            <p:extLst>
              <p:ext uri="{D42A27DB-BD31-4B8C-83A1-F6EECF244321}">
                <p14:modId xmlns:p14="http://schemas.microsoft.com/office/powerpoint/2010/main" val="245060467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8C92DD8D-026A-4D71-8322-53C185F244DA}"/>
              </a:ext>
            </a:extLst>
          </p:cNvPr>
          <p:cNvSpPr>
            <a:spLocks noGrp="1"/>
          </p:cNvSpPr>
          <p:nvPr>
            <p:ph idx="1"/>
          </p:nvPr>
        </p:nvSpPr>
        <p:spPr/>
        <p:txBody>
          <a:bodyPr>
            <a:normAutofit/>
          </a:bodyPr>
          <a:lstStyle/>
          <a:p>
            <a:pPr marL="0" indent="0">
              <a:buNone/>
            </a:pPr>
            <a:r>
              <a:rPr lang="en-US" sz="1200" dirty="0"/>
              <a:t>The </a:t>
            </a:r>
            <a:r>
              <a:rPr lang="en-US" sz="1200" b="1" dirty="0"/>
              <a:t>Summer Olympic</a:t>
            </a:r>
            <a:r>
              <a:rPr lang="en-US" sz="1200" dirty="0"/>
              <a:t> Games  or the Games of the Olympiad, first held in 1896, is a major international multi-sport event held once every four years.</a:t>
            </a:r>
          </a:p>
          <a:p>
            <a:pPr marL="0" indent="0">
              <a:buNone/>
            </a:pPr>
            <a:r>
              <a:rPr lang="en-US" sz="1200" dirty="0"/>
              <a:t>We will find out which country won more medals, which sport has more medals, who were most awarded Athletes in this details analysis.</a:t>
            </a:r>
          </a:p>
          <a:p>
            <a:pPr marL="0" indent="0">
              <a:buNone/>
            </a:pPr>
            <a:r>
              <a:rPr lang="en-US" sz="1200" dirty="0"/>
              <a:t>This Data set has data of summer Olympics held between 1896 to 2012. It has the details of year, hosted city, sport and it's discipline, Athlete, Country, Gender, Event and Medal.</a:t>
            </a:r>
          </a:p>
          <a:p>
            <a:pPr marL="0" indent="0">
              <a:buNone/>
            </a:pPr>
            <a:r>
              <a:rPr lang="en-US" sz="1200" dirty="0"/>
              <a:t>From these data we will try to find the below details:</a:t>
            </a:r>
          </a:p>
          <a:p>
            <a:pPr marL="0" indent="0">
              <a:buNone/>
            </a:pPr>
            <a:endParaRPr lang="en-US" sz="1200" dirty="0"/>
          </a:p>
          <a:p>
            <a:r>
              <a:rPr lang="en-US" sz="1200" dirty="0"/>
              <a:t> Overall Contribution of medals through out the games</a:t>
            </a:r>
          </a:p>
          <a:p>
            <a:r>
              <a:rPr lang="en-US" sz="1200" dirty="0"/>
              <a:t>Sport Counts by Year</a:t>
            </a:r>
          </a:p>
          <a:p>
            <a:r>
              <a:rPr lang="en-US" sz="1200" dirty="0"/>
              <a:t>Which are all the cities that were hosted Olympic Games more than once.</a:t>
            </a:r>
          </a:p>
          <a:p>
            <a:r>
              <a:rPr lang="en-US" sz="1200" dirty="0"/>
              <a:t>Medal counts by countries and plot the top 10 countries.</a:t>
            </a:r>
          </a:p>
          <a:p>
            <a:r>
              <a:rPr lang="en-US" sz="1200" dirty="0"/>
              <a:t>Countries list by each medal counts and plot top 5 of them</a:t>
            </a:r>
          </a:p>
          <a:p>
            <a:r>
              <a:rPr lang="en-US" sz="1200" dirty="0"/>
              <a:t>Medal counts by Gender</a:t>
            </a:r>
          </a:p>
          <a:p>
            <a:r>
              <a:rPr lang="en-US" sz="1200" dirty="0"/>
              <a:t>List of Athletes who has more medals and plot Top 5</a:t>
            </a:r>
          </a:p>
          <a:p>
            <a:r>
              <a:rPr lang="en-US" sz="1200" dirty="0"/>
              <a:t>List of Sport Disciplines which won more medals by Gender and plot Top 5</a:t>
            </a:r>
          </a:p>
        </p:txBody>
      </p:sp>
    </p:spTree>
    <p:extLst>
      <p:ext uri="{BB962C8B-B14F-4D97-AF65-F5344CB8AC3E}">
        <p14:creationId xmlns:p14="http://schemas.microsoft.com/office/powerpoint/2010/main" val="34445568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DC76ADB-4C34-47FE-96DD-596A44DD5BF2}"/>
              </a:ext>
            </a:extLst>
          </p:cNvPr>
          <p:cNvGraphicFramePr/>
          <p:nvPr>
            <p:extLst>
              <p:ext uri="{D42A27DB-BD31-4B8C-83A1-F6EECF244321}">
                <p14:modId xmlns:p14="http://schemas.microsoft.com/office/powerpoint/2010/main" val="2325165975"/>
              </p:ext>
            </p:extLst>
          </p:nvPr>
        </p:nvGraphicFramePr>
        <p:xfrm>
          <a:off x="838200" y="2016373"/>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184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extLst>
              <p:ext uri="{D42A27DB-BD31-4B8C-83A1-F6EECF244321}">
                <p14:modId xmlns:p14="http://schemas.microsoft.com/office/powerpoint/2010/main" val="295567021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sz="1800" dirty="0">
                <a:ln w="0"/>
                <a:solidFill>
                  <a:schemeClr val="accent1"/>
                </a:solidFill>
                <a:effectLst>
                  <a:outerShdw blurRad="38100" dist="25400" dir="5400000" algn="ctr" rotWithShape="0">
                    <a:srgbClr val="6E747A">
                      <a:alpha val="43000"/>
                    </a:srgbClr>
                  </a:outerShdw>
                </a:effectLst>
              </a:rPr>
              <a:t>Overall Contribution of medals through out the games</a:t>
            </a:r>
          </a:p>
          <a:p>
            <a:endParaRPr lang="en-US" dirty="0"/>
          </a:p>
        </p:txBody>
      </p:sp>
      <p:pic>
        <p:nvPicPr>
          <p:cNvPr id="5" name="Picture 4">
            <a:extLst>
              <a:ext uri="{FF2B5EF4-FFF2-40B4-BE49-F238E27FC236}">
                <a16:creationId xmlns:a16="http://schemas.microsoft.com/office/drawing/2014/main" id="{F5AE64C7-5114-4282-A0D4-BB15364F43DD}"/>
              </a:ext>
            </a:extLst>
          </p:cNvPr>
          <p:cNvPicPr>
            <a:picLocks noChangeAspect="1"/>
          </p:cNvPicPr>
          <p:nvPr/>
        </p:nvPicPr>
        <p:blipFill>
          <a:blip r:embed="rId8"/>
          <a:stretch>
            <a:fillRect/>
          </a:stretch>
        </p:blipFill>
        <p:spPr>
          <a:xfrm>
            <a:off x="6286777" y="2151726"/>
            <a:ext cx="3790950" cy="3886200"/>
          </a:xfrm>
          <a:prstGeom prst="rect">
            <a:avLst/>
          </a:prstGeom>
        </p:spPr>
      </p:pic>
      <p:graphicFrame>
        <p:nvGraphicFramePr>
          <p:cNvPr id="7" name="Table 6">
            <a:extLst>
              <a:ext uri="{FF2B5EF4-FFF2-40B4-BE49-F238E27FC236}">
                <a16:creationId xmlns:a16="http://schemas.microsoft.com/office/drawing/2014/main" id="{D411D96D-D1EB-4028-B7A8-EE595841EDD0}"/>
              </a:ext>
            </a:extLst>
          </p:cNvPr>
          <p:cNvGraphicFramePr>
            <a:graphicFrameLocks noGrp="1"/>
          </p:cNvGraphicFramePr>
          <p:nvPr>
            <p:extLst>
              <p:ext uri="{D42A27DB-BD31-4B8C-83A1-F6EECF244321}">
                <p14:modId xmlns:p14="http://schemas.microsoft.com/office/powerpoint/2010/main" val="2517468790"/>
              </p:ext>
            </p:extLst>
          </p:nvPr>
        </p:nvGraphicFramePr>
        <p:xfrm>
          <a:off x="1251751" y="2754619"/>
          <a:ext cx="3608280" cy="1483360"/>
        </p:xfrm>
        <a:graphic>
          <a:graphicData uri="http://schemas.openxmlformats.org/drawingml/2006/table">
            <a:tbl>
              <a:tblPr firstRow="1" bandRow="1">
                <a:tableStyleId>{5C22544A-7EE6-4342-B048-85BDC9FD1C3A}</a:tableStyleId>
              </a:tblPr>
              <a:tblGrid>
                <a:gridCol w="1804140">
                  <a:extLst>
                    <a:ext uri="{9D8B030D-6E8A-4147-A177-3AD203B41FA5}">
                      <a16:colId xmlns:a16="http://schemas.microsoft.com/office/drawing/2014/main" val="4255176813"/>
                    </a:ext>
                  </a:extLst>
                </a:gridCol>
                <a:gridCol w="1804140">
                  <a:extLst>
                    <a:ext uri="{9D8B030D-6E8A-4147-A177-3AD203B41FA5}">
                      <a16:colId xmlns:a16="http://schemas.microsoft.com/office/drawing/2014/main" val="1485098009"/>
                    </a:ext>
                  </a:extLst>
                </a:gridCol>
              </a:tblGrid>
              <a:tr h="370840">
                <a:tc>
                  <a:txBody>
                    <a:bodyPr/>
                    <a:lstStyle/>
                    <a:p>
                      <a:r>
                        <a:rPr lang="en-US" dirty="0"/>
                        <a:t>Medal</a:t>
                      </a:r>
                    </a:p>
                  </a:txBody>
                  <a:tcPr/>
                </a:tc>
                <a:tc>
                  <a:txBody>
                    <a:bodyPr/>
                    <a:lstStyle/>
                    <a:p>
                      <a:r>
                        <a:rPr lang="en-US" dirty="0"/>
                        <a:t>Count</a:t>
                      </a:r>
                    </a:p>
                  </a:txBody>
                  <a:tcPr/>
                </a:tc>
                <a:extLst>
                  <a:ext uri="{0D108BD9-81ED-4DB2-BD59-A6C34878D82A}">
                    <a16:rowId xmlns:a16="http://schemas.microsoft.com/office/drawing/2014/main" val="2445000534"/>
                  </a:ext>
                </a:extLst>
              </a:tr>
              <a:tr h="370840">
                <a:tc>
                  <a:txBody>
                    <a:bodyPr/>
                    <a:lstStyle/>
                    <a:p>
                      <a:r>
                        <a:rPr lang="de-DE" dirty="0"/>
                        <a:t>Gold</a:t>
                      </a:r>
                      <a:endParaRPr lang="en-US" dirty="0"/>
                    </a:p>
                  </a:txBody>
                  <a:tcPr/>
                </a:tc>
                <a:tc>
                  <a:txBody>
                    <a:bodyPr/>
                    <a:lstStyle/>
                    <a:p>
                      <a:r>
                        <a:rPr lang="de-DE" dirty="0"/>
                        <a:t>10484</a:t>
                      </a:r>
                      <a:endParaRPr lang="en-US" dirty="0"/>
                    </a:p>
                  </a:txBody>
                  <a:tcPr/>
                </a:tc>
                <a:extLst>
                  <a:ext uri="{0D108BD9-81ED-4DB2-BD59-A6C34878D82A}">
                    <a16:rowId xmlns:a16="http://schemas.microsoft.com/office/drawing/2014/main" val="183129270"/>
                  </a:ext>
                </a:extLst>
              </a:tr>
              <a:tr h="370840">
                <a:tc>
                  <a:txBody>
                    <a:bodyPr/>
                    <a:lstStyle/>
                    <a:p>
                      <a:r>
                        <a:rPr lang="de-DE" dirty="0"/>
                        <a:t>Bronze</a:t>
                      </a:r>
                      <a:endParaRPr lang="en-US" dirty="0"/>
                    </a:p>
                  </a:txBody>
                  <a:tcPr/>
                </a:tc>
                <a:tc>
                  <a:txBody>
                    <a:bodyPr/>
                    <a:lstStyle/>
                    <a:p>
                      <a:r>
                        <a:rPr lang="de-DE" dirty="0"/>
                        <a:t>10369</a:t>
                      </a:r>
                      <a:endParaRPr lang="en-US" dirty="0"/>
                    </a:p>
                  </a:txBody>
                  <a:tcPr/>
                </a:tc>
                <a:extLst>
                  <a:ext uri="{0D108BD9-81ED-4DB2-BD59-A6C34878D82A}">
                    <a16:rowId xmlns:a16="http://schemas.microsoft.com/office/drawing/2014/main" val="1851409581"/>
                  </a:ext>
                </a:extLst>
              </a:tr>
              <a:tr h="370840">
                <a:tc>
                  <a:txBody>
                    <a:bodyPr/>
                    <a:lstStyle/>
                    <a:p>
                      <a:r>
                        <a:rPr lang="de-DE" dirty="0"/>
                        <a:t>Silver</a:t>
                      </a:r>
                      <a:endParaRPr lang="en-US" dirty="0"/>
                    </a:p>
                  </a:txBody>
                  <a:tcPr/>
                </a:tc>
                <a:tc>
                  <a:txBody>
                    <a:bodyPr/>
                    <a:lstStyle/>
                    <a:p>
                      <a:r>
                        <a:rPr lang="de-DE" dirty="0"/>
                        <a:t>10310</a:t>
                      </a:r>
                      <a:endParaRPr lang="en-US" dirty="0"/>
                    </a:p>
                  </a:txBody>
                  <a:tcPr/>
                </a:tc>
                <a:extLst>
                  <a:ext uri="{0D108BD9-81ED-4DB2-BD59-A6C34878D82A}">
                    <a16:rowId xmlns:a16="http://schemas.microsoft.com/office/drawing/2014/main" val="3913367924"/>
                  </a:ext>
                </a:extLst>
              </a:tr>
            </a:tbl>
          </a:graphicData>
        </a:graphic>
      </p:graphicFrame>
    </p:spTree>
    <p:custDataLst>
      <p:tags r:id="rId1"/>
    </p:custDataLst>
    <p:extLst>
      <p:ext uri="{BB962C8B-B14F-4D97-AF65-F5344CB8AC3E}">
        <p14:creationId xmlns:p14="http://schemas.microsoft.com/office/powerpoint/2010/main" val="3996435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C6CF238-359E-41B9-B337-2A3173E2F693}"/>
              </a:ext>
            </a:extLst>
          </p:cNvPr>
          <p:cNvGraphicFramePr/>
          <p:nvPr>
            <p:extLst>
              <p:ext uri="{D42A27DB-BD31-4B8C-83A1-F6EECF244321}">
                <p14:modId xmlns:p14="http://schemas.microsoft.com/office/powerpoint/2010/main" val="234647711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42E7A6C4-AAD1-4438-B654-BE1A472BFB43}"/>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n w="0"/>
                <a:solidFill>
                  <a:schemeClr val="accent1"/>
                </a:solidFill>
                <a:effectLst>
                  <a:outerShdw blurRad="38100" dist="25400" dir="5400000" algn="ctr" rotWithShape="0">
                    <a:srgbClr val="6E747A">
                      <a:alpha val="43000"/>
                    </a:srgbClr>
                  </a:outerShdw>
                </a:effectLst>
              </a:rPr>
              <a:t>Sport Counts by Year</a:t>
            </a:r>
          </a:p>
          <a:p>
            <a:pPr marL="0" indent="0">
              <a:buNone/>
            </a:pPr>
            <a:endParaRPr lang="en-US" dirty="0"/>
          </a:p>
          <a:p>
            <a:pPr marL="0" indent="0">
              <a:buNone/>
            </a:pPr>
            <a:r>
              <a:rPr lang="en-US" sz="1600" dirty="0">
                <a:ln w="0"/>
                <a:solidFill>
                  <a:schemeClr val="accent1"/>
                </a:solidFill>
                <a:effectLst>
                  <a:outerShdw blurRad="38100" dist="25400" dir="5400000" algn="ctr" rotWithShape="0">
                    <a:srgbClr val="6E747A">
                      <a:alpha val="43000"/>
                    </a:srgbClr>
                  </a:outerShdw>
                </a:effectLst>
              </a:rPr>
              <a:t>Missing Years:</a:t>
            </a:r>
          </a:p>
        </p:txBody>
      </p:sp>
      <p:pic>
        <p:nvPicPr>
          <p:cNvPr id="2" name="Picture 1">
            <a:extLst>
              <a:ext uri="{FF2B5EF4-FFF2-40B4-BE49-F238E27FC236}">
                <a16:creationId xmlns:a16="http://schemas.microsoft.com/office/drawing/2014/main" id="{3B7AF67F-7A6B-4607-A4C9-CB08B32534C8}"/>
              </a:ext>
            </a:extLst>
          </p:cNvPr>
          <p:cNvPicPr>
            <a:picLocks noChangeAspect="1"/>
          </p:cNvPicPr>
          <p:nvPr/>
        </p:nvPicPr>
        <p:blipFill>
          <a:blip r:embed="rId7"/>
          <a:stretch>
            <a:fillRect/>
          </a:stretch>
        </p:blipFill>
        <p:spPr>
          <a:xfrm>
            <a:off x="5814874" y="2081123"/>
            <a:ext cx="4013030" cy="4057210"/>
          </a:xfrm>
          <a:prstGeom prst="rect">
            <a:avLst/>
          </a:prstGeom>
        </p:spPr>
      </p:pic>
      <p:graphicFrame>
        <p:nvGraphicFramePr>
          <p:cNvPr id="6" name="Diagram 5">
            <a:extLst>
              <a:ext uri="{FF2B5EF4-FFF2-40B4-BE49-F238E27FC236}">
                <a16:creationId xmlns:a16="http://schemas.microsoft.com/office/drawing/2014/main" id="{62E44D21-C92E-45D1-9820-DFFCA3FDDF09}"/>
              </a:ext>
            </a:extLst>
          </p:cNvPr>
          <p:cNvGraphicFramePr/>
          <p:nvPr>
            <p:extLst>
              <p:ext uri="{D42A27DB-BD31-4B8C-83A1-F6EECF244321}">
                <p14:modId xmlns:p14="http://schemas.microsoft.com/office/powerpoint/2010/main" val="1166847333"/>
              </p:ext>
            </p:extLst>
          </p:nvPr>
        </p:nvGraphicFramePr>
        <p:xfrm>
          <a:off x="1189597" y="3382390"/>
          <a:ext cx="3391281" cy="15358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311971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1|10.9|37.8"/>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530</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Raja</dc:creator>
  <cp:lastModifiedBy>K, Raja</cp:lastModifiedBy>
  <cp:revision>51</cp:revision>
  <dcterms:created xsi:type="dcterms:W3CDTF">2019-11-29T13:25:18Z</dcterms:created>
  <dcterms:modified xsi:type="dcterms:W3CDTF">2019-11-29T23:23:20Z</dcterms:modified>
</cp:coreProperties>
</file>